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530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32404051_jan/"/>
    </mc:Choice>
  </mc:AlternateContent>
  <xr:revisionPtr revIDLastSave="2" documentId="8_{AEDB2A39-5810-4415-9C21-5774A914487E}" xr6:coauthVersionLast="47" xr6:coauthVersionMax="47" xr10:uidLastSave="{7A0FB097-9484-4C91-80CA-AEEF754BC8F6}"/>
  <bookViews>
    <workbookView xWindow="-110" yWindow="-110" windowWidth="19420" windowHeight="11500" activeTab="3" xr2:uid="{00000000-000D-0000-FFFF-FFFF00000000}"/>
  </bookViews>
  <sheets>
    <sheet name="VH1" sheetId="1" r:id="rId1"/>
    <sheet name="K6" sheetId="8" r:id="rId2"/>
    <sheet name="K23" sheetId="36" r:id="rId3"/>
    <sheet name="VH3A" sheetId="3" r:id="rId4"/>
    <sheet name="VH4" sheetId="32" r:id="rId5"/>
    <sheet name="KAARV4" sheetId="14" r:id="rId6"/>
    <sheet name="K7" sheetId="15" r:id="rId7"/>
    <sheet name="K12" sheetId="16" r:id="rId8"/>
    <sheet name="K21" sheetId="17" r:id="rId9"/>
    <sheet name="NY" sheetId="18" r:id="rId10"/>
    <sheet name="K24" sheetId="19" r:id="rId11"/>
    <sheet name="K28" sheetId="20" r:id="rId12"/>
    <sheet name="S10" sheetId="21" r:id="rId13"/>
    <sheet name="L1" sheetId="22" r:id="rId14"/>
    <sheet name="L2" sheetId="42" r:id="rId15"/>
  </sheets>
  <externalReferences>
    <externalReference r:id="rId16"/>
  </externalReferences>
  <definedNames>
    <definedName name="gammal" localSheetId="4">#REF!</definedName>
    <definedName name="gammal">#REF!</definedName>
    <definedName name="gammalny" localSheetId="4">#REF!</definedName>
    <definedName name="gammalny">#REF!</definedName>
    <definedName name="ljus" localSheetId="3">#REF!</definedName>
    <definedName name="ljus" localSheetId="4">#REF!</definedName>
    <definedName name="ljus">#REF!</definedName>
    <definedName name="ljusgammal" localSheetId="4">#REF!</definedName>
    <definedName name="ljusgammal">#REF!</definedName>
    <definedName name="ljusny" localSheetId="4">#REF!</definedName>
    <definedName name="ljusny">#REF!</definedName>
    <definedName name="ljusnyl" localSheetId="4">#REF!</definedName>
    <definedName name="ljusnyl">#REF!</definedName>
    <definedName name="ljusnyny" localSheetId="4">#REF!</definedName>
    <definedName name="ljusnyny">#REF!</definedName>
    <definedName name="ljusnynyny" localSheetId="4">#REF!</definedName>
    <definedName name="ljusnynyny">#REF!</definedName>
    <definedName name="mörk" localSheetId="4">#REF!</definedName>
    <definedName name="mörk">#REF!</definedName>
    <definedName name="planktonbas">#REF!</definedName>
    <definedName name="_xlnm.Print_Area" localSheetId="1">'K6'!$A$1:$U$16</definedName>
    <definedName name="_xlnm.Print_Area" localSheetId="0">'VH1'!$A$1:$U$15</definedName>
    <definedName name="_xlnm.Print_Area" localSheetId="3">VH3A!$A$1:$U$16</definedName>
    <definedName name="_xlnm.Print_Area" localSheetId="4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779" uniqueCount="81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44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53">
    <xf numFmtId="0" fontId="0" fillId="0" borderId="0"/>
    <xf numFmtId="0" fontId="23" fillId="0" borderId="0"/>
    <xf numFmtId="0" fontId="22" fillId="0" borderId="0"/>
    <xf numFmtId="0" fontId="28" fillId="0" borderId="0"/>
    <xf numFmtId="38" fontId="23" fillId="0" borderId="0" applyFont="0" applyFill="0" applyBorder="0" applyAlignment="0" applyProtection="0"/>
    <xf numFmtId="164" fontId="23" fillId="0" borderId="0" applyFont="0" applyFill="0" applyBorder="0" applyAlignment="0" applyProtection="0"/>
    <xf numFmtId="0" fontId="32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32" fillId="0" borderId="0" applyNumberFormat="0" applyFill="0" applyBorder="0" applyAlignment="0" applyProtection="0"/>
    <xf numFmtId="0" fontId="33" fillId="0" borderId="0" applyNumberFormat="0" applyFill="0" applyBorder="0" applyAlignment="0" applyProtection="0"/>
    <xf numFmtId="0" fontId="22" fillId="0" borderId="0"/>
    <xf numFmtId="0" fontId="34" fillId="0" borderId="0"/>
    <xf numFmtId="0" fontId="21" fillId="0" borderId="0"/>
    <xf numFmtId="0" fontId="21" fillId="0" borderId="0"/>
    <xf numFmtId="0" fontId="20" fillId="0" borderId="0"/>
    <xf numFmtId="0" fontId="20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1" fillId="0" borderId="0"/>
    <xf numFmtId="0" fontId="1" fillId="0" borderId="0"/>
  </cellStyleXfs>
  <cellXfs count="80">
    <xf numFmtId="0" fontId="0" fillId="0" borderId="0" xfId="0"/>
    <xf numFmtId="0" fontId="24" fillId="0" borderId="0" xfId="0" applyFont="1"/>
    <xf numFmtId="0" fontId="25" fillId="0" borderId="0" xfId="0" applyFont="1" applyAlignment="1">
      <alignment horizontal="right"/>
    </xf>
    <xf numFmtId="0" fontId="24" fillId="0" borderId="0" xfId="0" applyFont="1" applyAlignment="1">
      <alignment horizontal="right"/>
    </xf>
    <xf numFmtId="0" fontId="25" fillId="0" borderId="0" xfId="0" applyFont="1"/>
    <xf numFmtId="2" fontId="0" fillId="0" borderId="0" xfId="0" applyNumberFormat="1"/>
    <xf numFmtId="0" fontId="24" fillId="0" borderId="0" xfId="0" applyFont="1" applyAlignment="1">
      <alignment horizontal="center"/>
    </xf>
    <xf numFmtId="167" fontId="24" fillId="0" borderId="0" xfId="0" applyNumberFormat="1" applyFont="1"/>
    <xf numFmtId="0" fontId="24" fillId="0" borderId="2" xfId="0" applyFont="1" applyBorder="1" applyAlignment="1">
      <alignment horizontal="center"/>
    </xf>
    <xf numFmtId="165" fontId="24" fillId="0" borderId="2" xfId="0" applyNumberFormat="1" applyFont="1" applyBorder="1" applyAlignment="1">
      <alignment horizontal="center"/>
    </xf>
    <xf numFmtId="2" fontId="24" fillId="0" borderId="2" xfId="0" applyNumberFormat="1" applyFont="1" applyBorder="1" applyAlignment="1">
      <alignment horizontal="center"/>
    </xf>
    <xf numFmtId="1" fontId="24" fillId="0" borderId="2" xfId="0" applyNumberFormat="1" applyFont="1" applyBorder="1" applyAlignment="1">
      <alignment horizontal="center"/>
    </xf>
    <xf numFmtId="0" fontId="23" fillId="0" borderId="0" xfId="0" applyFont="1"/>
    <xf numFmtId="0" fontId="27" fillId="0" borderId="0" xfId="0" applyFont="1"/>
    <xf numFmtId="0" fontId="27" fillId="0" borderId="0" xfId="0" applyFont="1" applyAlignment="1">
      <alignment horizontal="right"/>
    </xf>
    <xf numFmtId="0" fontId="27" fillId="0" borderId="0" xfId="0" applyFont="1" applyAlignment="1">
      <alignment horizontal="center"/>
    </xf>
    <xf numFmtId="167" fontId="27" fillId="0" borderId="0" xfId="0" applyNumberFormat="1" applyFont="1"/>
    <xf numFmtId="20" fontId="27" fillId="0" borderId="0" xfId="0" applyNumberFormat="1" applyFont="1"/>
    <xf numFmtId="165" fontId="27" fillId="0" borderId="0" xfId="0" applyNumberFormat="1" applyFont="1"/>
    <xf numFmtId="0" fontId="27" fillId="0" borderId="0" xfId="0" applyFont="1" applyAlignment="1">
      <alignment horizontal="left"/>
    </xf>
    <xf numFmtId="0" fontId="27" fillId="0" borderId="2" xfId="0" applyFont="1" applyBorder="1" applyAlignment="1">
      <alignment horizontal="center"/>
    </xf>
    <xf numFmtId="0" fontId="27" fillId="0" borderId="1" xfId="0" applyFont="1" applyBorder="1" applyAlignment="1">
      <alignment horizontal="center"/>
    </xf>
    <xf numFmtId="165" fontId="27" fillId="0" borderId="2" xfId="0" applyNumberFormat="1" applyFont="1" applyBorder="1" applyAlignment="1">
      <alignment horizontal="center"/>
    </xf>
    <xf numFmtId="2" fontId="27" fillId="0" borderId="2" xfId="0" applyNumberFormat="1" applyFont="1" applyBorder="1" applyAlignment="1">
      <alignment horizontal="center"/>
    </xf>
    <xf numFmtId="1" fontId="27" fillId="0" borderId="2" xfId="0" applyNumberFormat="1" applyFont="1" applyBorder="1" applyAlignment="1">
      <alignment horizontal="center"/>
    </xf>
    <xf numFmtId="0" fontId="29" fillId="0" borderId="0" xfId="0" applyFont="1"/>
    <xf numFmtId="0" fontId="30" fillId="0" borderId="0" xfId="0" applyFont="1"/>
    <xf numFmtId="14" fontId="27" fillId="0" borderId="2" xfId="0" applyNumberFormat="1" applyFont="1" applyBorder="1" applyAlignment="1">
      <alignment horizontal="center"/>
    </xf>
    <xf numFmtId="166" fontId="27" fillId="0" borderId="2" xfId="0" applyNumberFormat="1" applyFont="1" applyBorder="1" applyAlignment="1">
      <alignment horizontal="center"/>
    </xf>
    <xf numFmtId="0" fontId="31" fillId="0" borderId="0" xfId="0" applyFont="1"/>
    <xf numFmtId="0" fontId="31" fillId="0" borderId="0" xfId="0" applyFont="1" applyAlignment="1">
      <alignment horizontal="left"/>
    </xf>
    <xf numFmtId="14" fontId="24" fillId="0" borderId="2" xfId="0" applyNumberFormat="1" applyFont="1" applyBorder="1" applyAlignment="1">
      <alignment horizontal="center"/>
    </xf>
    <xf numFmtId="166" fontId="24" fillId="0" borderId="2" xfId="0" applyNumberFormat="1" applyFont="1" applyBorder="1" applyAlignment="1">
      <alignment horizontal="center"/>
    </xf>
    <xf numFmtId="2" fontId="24" fillId="0" borderId="2" xfId="2" applyNumberFormat="1" applyFont="1" applyBorder="1" applyAlignment="1">
      <alignment horizontal="center"/>
    </xf>
    <xf numFmtId="165" fontId="0" fillId="0" borderId="0" xfId="0" applyNumberFormat="1"/>
    <xf numFmtId="0" fontId="22" fillId="0" borderId="0" xfId="10"/>
    <xf numFmtId="0" fontId="30" fillId="0" borderId="0" xfId="10" applyFont="1"/>
    <xf numFmtId="2" fontId="27" fillId="0" borderId="2" xfId="10" applyNumberFormat="1" applyFont="1" applyBorder="1" applyAlignment="1">
      <alignment horizontal="center"/>
    </xf>
    <xf numFmtId="165" fontId="27" fillId="0" borderId="2" xfId="10" applyNumberFormat="1" applyFont="1" applyBorder="1" applyAlignment="1">
      <alignment horizontal="center"/>
    </xf>
    <xf numFmtId="1" fontId="27" fillId="0" borderId="2" xfId="10" applyNumberFormat="1" applyFont="1" applyBorder="1" applyAlignment="1">
      <alignment horizontal="center"/>
    </xf>
    <xf numFmtId="166" fontId="27" fillId="0" borderId="2" xfId="10" applyNumberFormat="1" applyFont="1" applyBorder="1" applyAlignment="1">
      <alignment horizontal="center"/>
    </xf>
    <xf numFmtId="0" fontId="27" fillId="0" borderId="2" xfId="10" applyFont="1" applyBorder="1" applyAlignment="1">
      <alignment horizontal="center"/>
    </xf>
    <xf numFmtId="14" fontId="27" fillId="0" borderId="2" xfId="10" applyNumberFormat="1" applyFont="1" applyBorder="1" applyAlignment="1">
      <alignment horizontal="center"/>
    </xf>
    <xf numFmtId="2" fontId="22" fillId="0" borderId="0" xfId="10" applyNumberFormat="1"/>
    <xf numFmtId="0" fontId="27" fillId="0" borderId="0" xfId="10" applyFont="1"/>
    <xf numFmtId="0" fontId="27" fillId="0" borderId="0" xfId="10" applyFont="1" applyAlignment="1">
      <alignment horizontal="right"/>
    </xf>
    <xf numFmtId="167" fontId="27" fillId="0" borderId="0" xfId="10" applyNumberFormat="1" applyFont="1"/>
    <xf numFmtId="0" fontId="25" fillId="0" borderId="0" xfId="10" applyFont="1"/>
    <xf numFmtId="0" fontId="24" fillId="0" borderId="0" xfId="10" applyFont="1"/>
    <xf numFmtId="0" fontId="29" fillId="0" borderId="0" xfId="10" applyFont="1"/>
    <xf numFmtId="0" fontId="31" fillId="0" borderId="0" xfId="10" applyFont="1" applyAlignment="1">
      <alignment horizontal="left"/>
    </xf>
    <xf numFmtId="0" fontId="31" fillId="0" borderId="0" xfId="10" applyFont="1"/>
    <xf numFmtId="0" fontId="25" fillId="0" borderId="0" xfId="10" applyFont="1" applyAlignment="1">
      <alignment horizontal="right"/>
    </xf>
    <xf numFmtId="0" fontId="24" fillId="0" borderId="0" xfId="10" applyFont="1" applyAlignment="1">
      <alignment horizontal="right"/>
    </xf>
    <xf numFmtId="0" fontId="24" fillId="0" borderId="0" xfId="10" applyFont="1" applyAlignment="1">
      <alignment horizontal="center"/>
    </xf>
    <xf numFmtId="0" fontId="23" fillId="0" borderId="0" xfId="10" applyFont="1"/>
    <xf numFmtId="49" fontId="27" fillId="0" borderId="2" xfId="0" applyNumberFormat="1" applyFont="1" applyBorder="1" applyAlignment="1">
      <alignment horizontal="center"/>
    </xf>
    <xf numFmtId="0" fontId="22" fillId="0" borderId="0" xfId="0" applyFont="1"/>
    <xf numFmtId="2" fontId="36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2" fillId="0" borderId="0" xfId="0" applyFont="1" applyAlignment="1">
      <alignment horizontal="center"/>
    </xf>
    <xf numFmtId="165" fontId="35" fillId="0" borderId="0" xfId="0" applyNumberFormat="1" applyFont="1" applyAlignment="1">
      <alignment horizontal="right"/>
    </xf>
    <xf numFmtId="0" fontId="35" fillId="0" borderId="0" xfId="0" applyFont="1" applyAlignment="1">
      <alignment horizontal="right"/>
    </xf>
    <xf numFmtId="0" fontId="35" fillId="0" borderId="0" xfId="0" applyFont="1"/>
    <xf numFmtId="168" fontId="27" fillId="0" borderId="2" xfId="0" applyNumberFormat="1" applyFont="1" applyBorder="1" applyAlignment="1">
      <alignment horizontal="center"/>
    </xf>
    <xf numFmtId="168" fontId="24" fillId="0" borderId="2" xfId="0" applyNumberFormat="1" applyFont="1" applyBorder="1" applyAlignment="1">
      <alignment horizontal="center"/>
    </xf>
    <xf numFmtId="168" fontId="27" fillId="0" borderId="2" xfId="10" applyNumberFormat="1" applyFont="1" applyBorder="1" applyAlignment="1">
      <alignment horizontal="center"/>
    </xf>
    <xf numFmtId="1" fontId="35" fillId="0" borderId="0" xfId="0" applyNumberFormat="1" applyFont="1"/>
    <xf numFmtId="0" fontId="37" fillId="0" borderId="0" xfId="0" applyFont="1" applyAlignment="1">
      <alignment horizontal="left"/>
    </xf>
    <xf numFmtId="0" fontId="38" fillId="0" borderId="0" xfId="0" applyFont="1"/>
    <xf numFmtId="165" fontId="22" fillId="0" borderId="0" xfId="10" applyNumberFormat="1" applyAlignment="1">
      <alignment horizontal="center"/>
    </xf>
    <xf numFmtId="2" fontId="27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24" fillId="0" borderId="2" xfId="0" applyFont="1" applyBorder="1" applyAlignment="1">
      <alignment horizontal="left"/>
    </xf>
    <xf numFmtId="2" fontId="41" fillId="0" borderId="2" xfId="0" applyNumberFormat="1" applyFont="1" applyBorder="1" applyAlignment="1">
      <alignment horizontal="center"/>
    </xf>
    <xf numFmtId="1" fontId="41" fillId="0" borderId="2" xfId="0" applyNumberFormat="1" applyFont="1" applyBorder="1" applyAlignment="1">
      <alignment horizontal="center"/>
    </xf>
    <xf numFmtId="2" fontId="42" fillId="0" borderId="2" xfId="0" applyNumberFormat="1" applyFont="1" applyBorder="1" applyAlignment="1">
      <alignment horizontal="center"/>
    </xf>
    <xf numFmtId="0" fontId="43" fillId="0" borderId="0" xfId="0" applyFont="1"/>
    <xf numFmtId="1" fontId="27" fillId="0" borderId="2" xfId="0" applyNumberFormat="1" applyFont="1" applyBorder="1" applyAlignment="1">
      <alignment horizontal="left" indent="2"/>
    </xf>
  </cellXfs>
  <cellStyles count="53">
    <cellStyle name="Följd hyperlänk" xfId="7" builtinId="9" hidden="1"/>
    <cellStyle name="Följd hyperlänk" xfId="9" builtinId="9" hidden="1"/>
    <cellStyle name="Hyperlänk" xfId="6" builtinId="8" hidden="1"/>
    <cellStyle name="Hyperlä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3" xfId="3" xr:uid="{00000000-0005-0000-0000-000007000000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1.xml"/><Relationship Id="rId20" Type="http://schemas.openxmlformats.org/officeDocument/2006/relationships/customXml" Target="../customXml/item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General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8.0150000000000006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General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strRef>
                    <c:extLst>
                      <c:ext uri="{02D57815-91ED-43cb-92C2-25804820EDAC}">
                        <c15:formulaRef>
                          <c15:sqref>[1]Syre!$H$19</c15:sqref>
                        </c15:formulaRef>
                      </c:ext>
                    </c:extLst>
                    <c:strCache>
                      <c:ptCount val="1"/>
                      <c:pt idx="0">
                        <c:v>#REFERENS!</c:v>
                      </c:pt>
                    </c:strCache>
                  </c:strRef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[1]Syre!$I$19</c15:sqref>
                        </c15:formulaRef>
                      </c:ext>
                    </c:extLst>
                    <c:strCache>
                      <c:ptCount val="1"/>
                      <c:pt idx="0">
                        <c:v>#REFERENS!</c:v>
                      </c:pt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[1]Syre!$J$19</c15:sqref>
                        </c15:formulaRef>
                      </c:ext>
                    </c:extLst>
                    <c:strCache>
                      <c:ptCount val="1"/>
                      <c:pt idx="0">
                        <c:v>#REFERENS!</c:v>
                      </c:pt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[1]Syre!$K$19</c15:sqref>
                        </c15:formulaRef>
                      </c:ext>
                    </c:extLst>
                    <c:strCache>
                      <c:ptCount val="1"/>
                      <c:pt idx="0">
                        <c:v>#REFERENS!</c:v>
                      </c:pt>
                    </c:strCache>
                  </c:strRef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0.80645161290322576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3.6071428571428572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0.77438049560351696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4">
                <c:v>9.6868888888888893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4">
                <c:v>11.324930710730131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4">
                <c:v>8.0488470670476477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4">
                <c:v>0.28512345286020557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4">
                <c:v>0.39807693371500885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4">
                <c:v>0.17216997200540229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0.98656832298136654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4.9892634843243666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-3.0161268383616338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1.4488409272581935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19.107142857142854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strRef>
              <c:f>[1]Syre!$H$19</c:f>
              <c:strCache>
                <c:ptCount val="1"/>
                <c:pt idx="0">
                  <c:v>#REFERENS!</c:v>
                </c:pt>
              </c:strCache>
            </c:strRef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4">
                <c:v>0.32580645161290328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4">
                <c:v>0.34569165807409352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4">
                <c:v>0.30592124515171304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8.7263820853743876</c:v>
              </c:pt>
              <c:pt idx="1">
                <c:v>9.3561931420573821</c:v>
              </c:pt>
              <c:pt idx="2">
                <c:v>8.8873337998600412</c:v>
              </c:pt>
              <c:pt idx="3">
                <c:v>8.1805458362491255</c:v>
              </c:pt>
              <c:pt idx="4">
                <c:v>7.7676696990902725</c:v>
              </c:pt>
              <c:pt idx="5">
                <c:v>6.5780265920223933</c:v>
              </c:pt>
              <c:pt idx="6">
                <c:v>6.0181945416375084</c:v>
              </c:pt>
              <c:pt idx="7">
                <c:v>5.528341497550735</c:v>
              </c:pt>
              <c:pt idx="8">
                <c:v>5.528341497550735</c:v>
              </c:pt>
              <c:pt idx="9">
                <c:v>6.8579426172148361</c:v>
              </c:pt>
              <c:pt idx="10">
                <c:v>7.2078376487053886</c:v>
              </c:pt>
              <c:pt idx="11">
                <c:v>7.9076277116864944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8.9503149055283409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10.892857142857142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35.357142857142861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0.77438049560351707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2.9750000000000001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8.7053883834849533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0.79032258064516125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5.1785714285714288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22.678571428571431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2.1732613908872898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9.0272918124562622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20.892857142857146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7.0500000000000007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8.4674597620713783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12.428571428571429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25.178571428571427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1.0241806554756192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1.7000000000000002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8.7473757872638203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21.785714285714285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9.1672498250524832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21.25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3.2474020783373301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9.2372288313505937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21.964285714285715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2.6978417266187043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8.8173547935619307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5.769285714285715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22.142857142857146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2.6500000000000004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8.6074177746675993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20.178571428571431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8.5374387683694888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4.0357142857142856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19.285714285714285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1.3050000000000002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8.481455563331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0.90322580645161288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23.821428571428569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20.714285714285715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sv-SE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</c:v>
              </c:pt>
              <c:pt idx="7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389164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446765</xdr:colOff>
      <xdr:row>3</xdr:row>
      <xdr:rowOff>164192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540328</xdr:colOff>
      <xdr:row>2</xdr:row>
      <xdr:rowOff>163946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578177</xdr:colOff>
      <xdr:row>7</xdr:row>
      <xdr:rowOff>30836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393045</xdr:colOff>
      <xdr:row>3</xdr:row>
      <xdr:rowOff>179948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9197</xdr:colOff>
      <xdr:row>2</xdr:row>
      <xdr:rowOff>144896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160771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6829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333462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336319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65369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12125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275994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505404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256944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125509</xdr:colOff>
      <xdr:row>3</xdr:row>
      <xdr:rowOff>201894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410154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371244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182659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658090</xdr:colOff>
      <xdr:row>28</xdr:row>
      <xdr:rowOff>51954</xdr:rowOff>
    </xdr:from>
    <xdr:to>
      <xdr:col>35</xdr:col>
      <xdr:colOff>432954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32404051/Shared%20Documents/General/07-Working%20area/06-Hydrografi/Han&#246;1998-26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yre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zoomScale="70" zoomScaleNormal="70" workbookViewId="0">
      <selection activeCell="Q13" sqref="Q13"/>
    </sheetView>
  </sheetViews>
  <sheetFormatPr defaultColWidth="11.3984375" defaultRowHeight="11.5"/>
  <cols>
    <col min="1" max="1" width="8.09765625" customWidth="1"/>
    <col min="2" max="2" width="13.69921875" customWidth="1"/>
    <col min="3" max="3" width="31.69921875" customWidth="1"/>
    <col min="4" max="4" width="23.59765625" customWidth="1"/>
    <col min="5" max="5" width="8.296875" customWidth="1"/>
    <col min="6" max="6" width="7.3984375" customWidth="1"/>
    <col min="7" max="7" width="10.69921875" customWidth="1"/>
    <col min="8" max="8" width="8.8984375" customWidth="1"/>
    <col min="9" max="9" width="8.39843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3.09765625" customWidth="1"/>
    <col min="15" max="15" width="17.296875" customWidth="1"/>
    <col min="16" max="17" width="9" customWidth="1"/>
    <col min="18" max="18" width="8" customWidth="1"/>
    <col min="19" max="20" width="8.296875" customWidth="1"/>
    <col min="21" max="21" width="8.09765625" customWidth="1"/>
    <col min="22" max="22" width="8.3984375" customWidth="1"/>
    <col min="23" max="23" width="13.59765625" customWidth="1"/>
    <col min="24" max="24" width="9" customWidth="1"/>
    <col min="25" max="25" width="12.8984375" customWidth="1"/>
  </cols>
  <sheetData>
    <row r="1" spans="1:37" ht="15.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.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.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.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5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2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2.5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2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2.5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2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>
      <c r="P19" s="34"/>
      <c r="S19" s="34"/>
      <c r="Y19" s="73"/>
      <c r="Z19" s="34"/>
    </row>
    <row r="20" spans="1:37" ht="12.5">
      <c r="A20" s="22"/>
      <c r="B20" s="27"/>
      <c r="C20" s="20"/>
      <c r="D20" s="64"/>
      <c r="E20" s="28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2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2.5">
      <c r="A21" s="22"/>
      <c r="B21" s="27"/>
      <c r="C21" s="20"/>
      <c r="D21" s="64"/>
      <c r="E21" s="28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2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2.5">
      <c r="A22" s="22"/>
      <c r="B22" s="27"/>
      <c r="C22" s="20"/>
      <c r="D22" s="64"/>
      <c r="E22" s="28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2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>
      <c r="P23" s="34"/>
      <c r="S23" s="34"/>
      <c r="Y23" s="73"/>
      <c r="Z23" s="34"/>
    </row>
    <row r="24" spans="1:37" ht="12.5">
      <c r="A24" s="22"/>
      <c r="B24" s="27"/>
      <c r="C24" s="20"/>
      <c r="D24" s="64"/>
      <c r="E24" s="28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2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2.5">
      <c r="A25" s="22"/>
      <c r="B25" s="27"/>
      <c r="C25" s="20"/>
      <c r="D25" s="64"/>
      <c r="E25" s="28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2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2.5">
      <c r="A26" s="22"/>
      <c r="B26" s="27"/>
      <c r="C26" s="20"/>
      <c r="D26" s="64"/>
      <c r="E26" s="28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2"/>
      <c r="Q26" s="23"/>
      <c r="R26" s="23"/>
      <c r="S26" s="22"/>
      <c r="T26" s="23"/>
      <c r="U26" s="23"/>
      <c r="V26" s="23"/>
      <c r="W26" s="23"/>
      <c r="X26" s="23"/>
      <c r="Y26" s="24"/>
      <c r="Z26" s="22"/>
    </row>
    <row r="27" spans="1:37">
      <c r="P27" s="34"/>
      <c r="S27" s="34"/>
      <c r="Y27" s="73"/>
      <c r="Z27" s="34"/>
    </row>
    <row r="28" spans="1:37" ht="12.5">
      <c r="A28" s="22"/>
      <c r="B28" s="27"/>
      <c r="C28" s="20"/>
      <c r="D28" s="64"/>
      <c r="E28" s="28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2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28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2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28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2"/>
      <c r="Q30" s="23"/>
      <c r="R30" s="23"/>
      <c r="S30" s="22"/>
      <c r="T30" s="23"/>
      <c r="U30" s="23"/>
      <c r="V30" s="23"/>
      <c r="W30" s="23"/>
      <c r="X30" s="23"/>
      <c r="Y30" s="24"/>
      <c r="Z30" s="22"/>
    </row>
    <row r="31" spans="1:37" ht="15.5">
      <c r="P31" s="34"/>
      <c r="S31" s="34"/>
      <c r="Y31" s="73"/>
      <c r="Z31" s="34"/>
      <c r="AB31" s="26" t="s">
        <v>30</v>
      </c>
      <c r="AK31" s="26" t="s">
        <v>65</v>
      </c>
    </row>
    <row r="32" spans="1:37" ht="12.5">
      <c r="A32" s="22"/>
      <c r="B32" s="27"/>
      <c r="C32" s="20"/>
      <c r="D32" s="64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2"/>
      <c r="Q32" s="23"/>
      <c r="R32" s="23"/>
      <c r="S32" s="22"/>
      <c r="T32" s="23"/>
      <c r="U32" s="23"/>
      <c r="V32" s="23"/>
      <c r="W32" s="23"/>
      <c r="X32" s="23"/>
      <c r="Y32" s="24"/>
      <c r="Z32" s="22"/>
    </row>
    <row r="33" spans="1:26" ht="12.5">
      <c r="A33" s="22"/>
      <c r="B33" s="27"/>
      <c r="C33" s="20"/>
      <c r="D33" s="64"/>
      <c r="E33" s="28"/>
      <c r="F33" s="20"/>
      <c r="G33" s="20"/>
      <c r="H33" s="20"/>
      <c r="I33" s="22"/>
      <c r="J33" s="22"/>
      <c r="K33" s="23"/>
      <c r="L33" s="24"/>
      <c r="M33" s="22"/>
      <c r="N33" s="22"/>
      <c r="O33" s="22"/>
      <c r="P33" s="22"/>
      <c r="Q33" s="23"/>
      <c r="R33" s="23"/>
      <c r="S33" s="22"/>
      <c r="T33" s="23"/>
      <c r="U33" s="23"/>
      <c r="V33" s="23"/>
      <c r="W33" s="23"/>
      <c r="X33" s="23"/>
      <c r="Y33" s="24"/>
      <c r="Z33" s="22"/>
    </row>
    <row r="34" spans="1:26" ht="12.5">
      <c r="A34" s="22"/>
      <c r="B34" s="27"/>
      <c r="C34" s="20"/>
      <c r="D34" s="64"/>
      <c r="E34" s="28"/>
      <c r="F34" s="20"/>
      <c r="G34" s="20"/>
      <c r="H34" s="20"/>
      <c r="I34" s="22"/>
      <c r="J34" s="22"/>
      <c r="K34" s="23"/>
      <c r="L34" s="24"/>
      <c r="M34" s="22"/>
      <c r="N34" s="22"/>
      <c r="O34" s="22"/>
      <c r="P34" s="22"/>
      <c r="Q34" s="23"/>
      <c r="R34" s="23"/>
      <c r="S34" s="23"/>
      <c r="T34" s="23"/>
      <c r="U34" s="23"/>
      <c r="V34" s="23"/>
      <c r="W34" s="23"/>
      <c r="X34" s="23"/>
      <c r="Y34" s="22"/>
      <c r="Z34" s="22"/>
    </row>
    <row r="35" spans="1:26">
      <c r="P35" s="34"/>
      <c r="Z35" s="34"/>
    </row>
    <row r="36" spans="1:26" ht="12.5">
      <c r="A36" s="22"/>
      <c r="B36" s="27"/>
      <c r="C36" s="20"/>
      <c r="D36" s="64"/>
      <c r="E36" s="28"/>
      <c r="F36" s="24"/>
      <c r="G36" s="24"/>
      <c r="H36" s="24"/>
      <c r="I36" s="22"/>
      <c r="J36" s="22"/>
      <c r="K36" s="23"/>
      <c r="L36" s="24"/>
      <c r="M36" s="22"/>
      <c r="N36" s="22"/>
      <c r="O36" s="22"/>
      <c r="P36" s="22"/>
      <c r="Q36" s="23"/>
      <c r="R36" s="23"/>
      <c r="S36" s="22"/>
      <c r="T36" s="23"/>
      <c r="U36" s="23"/>
      <c r="V36" s="23"/>
      <c r="W36" s="23"/>
      <c r="X36" s="23"/>
      <c r="Y36" s="24"/>
      <c r="Z36" s="22"/>
    </row>
    <row r="37" spans="1:26" ht="12.5">
      <c r="A37" s="22"/>
      <c r="B37" s="27"/>
      <c r="C37" s="20"/>
      <c r="D37" s="64"/>
      <c r="E37" s="28"/>
      <c r="F37" s="20"/>
      <c r="G37" s="20"/>
      <c r="H37" s="20"/>
      <c r="I37" s="22"/>
      <c r="J37" s="22"/>
      <c r="K37" s="23"/>
      <c r="L37" s="24"/>
      <c r="M37" s="22"/>
      <c r="N37" s="22"/>
      <c r="O37" s="22"/>
      <c r="P37" s="22"/>
      <c r="Q37" s="23"/>
      <c r="R37" s="23"/>
      <c r="S37" s="22"/>
      <c r="T37" s="23"/>
      <c r="U37" s="23"/>
      <c r="V37" s="23"/>
      <c r="W37" s="23"/>
      <c r="X37" s="23"/>
      <c r="Y37" s="24"/>
      <c r="Z37" s="22"/>
    </row>
    <row r="38" spans="1:26" ht="12.5">
      <c r="A38" s="22"/>
      <c r="B38" s="27"/>
      <c r="C38" s="20"/>
      <c r="D38" s="64"/>
      <c r="E38" s="28"/>
      <c r="F38" s="20"/>
      <c r="G38" s="20"/>
      <c r="H38" s="20"/>
      <c r="I38" s="22"/>
      <c r="J38" s="22"/>
      <c r="K38" s="23"/>
      <c r="L38" s="24"/>
      <c r="M38" s="22"/>
      <c r="N38" s="22"/>
      <c r="O38" s="22"/>
      <c r="P38" s="22"/>
      <c r="Q38" s="23"/>
      <c r="R38" s="23"/>
      <c r="S38" s="22"/>
      <c r="T38" s="23"/>
      <c r="U38" s="23"/>
      <c r="V38" s="23"/>
      <c r="W38" s="23"/>
      <c r="X38" s="23"/>
      <c r="Y38" s="23"/>
      <c r="Z38" s="22"/>
    </row>
    <row r="39" spans="1:26">
      <c r="P39" s="34"/>
      <c r="S39" s="34"/>
      <c r="Z39" s="34"/>
    </row>
    <row r="40" spans="1:26" ht="12.5">
      <c r="A40" s="22"/>
      <c r="B40" s="27"/>
      <c r="C40" s="20"/>
      <c r="D40" s="64"/>
      <c r="E40" s="28"/>
      <c r="F40" s="24"/>
      <c r="G40" s="24"/>
      <c r="H40" s="24"/>
      <c r="I40" s="22"/>
      <c r="J40" s="22"/>
      <c r="K40" s="23"/>
      <c r="L40" s="24"/>
      <c r="M40" s="22"/>
      <c r="N40" s="22"/>
      <c r="O40" s="22"/>
      <c r="P40" s="22"/>
      <c r="Q40" s="23"/>
      <c r="R40" s="23"/>
      <c r="S40" s="22"/>
      <c r="T40" s="23"/>
      <c r="U40" s="23"/>
      <c r="V40" s="23"/>
      <c r="W40" s="23"/>
      <c r="X40" s="23"/>
      <c r="Y40" s="24"/>
      <c r="Z40" s="22"/>
    </row>
    <row r="41" spans="1:26" ht="12.5">
      <c r="A41" s="22"/>
      <c r="B41" s="27"/>
      <c r="C41" s="20"/>
      <c r="D41" s="64"/>
      <c r="E41" s="28"/>
      <c r="F41" s="20"/>
      <c r="G41" s="20"/>
      <c r="H41" s="20"/>
      <c r="I41" s="22"/>
      <c r="J41" s="22"/>
      <c r="K41" s="23"/>
      <c r="L41" s="24"/>
      <c r="M41" s="22"/>
      <c r="N41" s="22"/>
      <c r="O41" s="22"/>
      <c r="P41" s="22"/>
      <c r="Q41" s="23"/>
      <c r="R41" s="23"/>
      <c r="S41" s="22"/>
      <c r="T41" s="23"/>
      <c r="U41" s="23"/>
      <c r="V41" s="23"/>
      <c r="W41" s="23"/>
      <c r="X41" s="23"/>
      <c r="Y41" s="24"/>
      <c r="Z41" s="22"/>
    </row>
    <row r="42" spans="1:26" ht="12.5">
      <c r="A42" s="22"/>
      <c r="B42" s="27"/>
      <c r="C42" s="20"/>
      <c r="D42" s="64"/>
      <c r="E42" s="28"/>
      <c r="F42" s="20"/>
      <c r="G42" s="20"/>
      <c r="H42" s="20"/>
      <c r="I42" s="22"/>
      <c r="J42" s="22"/>
      <c r="K42" s="23"/>
      <c r="L42" s="24"/>
      <c r="M42" s="22"/>
      <c r="N42" s="22"/>
      <c r="O42" s="22"/>
      <c r="P42" s="22"/>
      <c r="Q42" s="23"/>
      <c r="R42" s="23"/>
      <c r="S42" s="22"/>
      <c r="T42" s="23"/>
      <c r="U42" s="23"/>
      <c r="V42" s="23"/>
      <c r="W42" s="23"/>
      <c r="X42" s="23"/>
      <c r="Y42" s="23"/>
      <c r="Z42" s="22"/>
    </row>
    <row r="43" spans="1:26">
      <c r="P43" s="34"/>
      <c r="S43" s="34"/>
    </row>
    <row r="44" spans="1:26" ht="12.5">
      <c r="A44" s="22"/>
      <c r="B44" s="27"/>
      <c r="C44" s="20"/>
      <c r="D44" s="64"/>
      <c r="E44" s="28"/>
      <c r="F44" s="24"/>
      <c r="G44" s="24"/>
      <c r="H44" s="24"/>
      <c r="I44" s="22"/>
      <c r="J44" s="22"/>
      <c r="K44" s="23"/>
      <c r="L44" s="24"/>
      <c r="M44" s="22"/>
      <c r="N44" s="22"/>
      <c r="O44" s="22"/>
      <c r="P44" s="22"/>
      <c r="Q44" s="23"/>
      <c r="R44" s="23"/>
      <c r="S44" s="22"/>
      <c r="T44" s="23"/>
      <c r="U44" s="23"/>
      <c r="V44" s="23"/>
      <c r="W44" s="23"/>
      <c r="X44" s="23"/>
      <c r="Y44" s="24"/>
      <c r="Z44" s="22"/>
    </row>
    <row r="45" spans="1:26" ht="12.5">
      <c r="A45" s="22"/>
      <c r="B45" s="27"/>
      <c r="C45" s="20"/>
      <c r="D45" s="64"/>
      <c r="E45" s="28"/>
      <c r="F45" s="20"/>
      <c r="G45" s="20"/>
      <c r="H45" s="20"/>
      <c r="I45" s="22"/>
      <c r="J45" s="22"/>
      <c r="K45" s="23"/>
      <c r="L45" s="24"/>
      <c r="M45" s="22"/>
      <c r="N45" s="22"/>
      <c r="O45" s="22"/>
      <c r="P45" s="22"/>
      <c r="Q45" s="23"/>
      <c r="R45" s="23"/>
      <c r="S45" s="22"/>
      <c r="T45" s="23"/>
      <c r="U45" s="23"/>
      <c r="V45" s="23"/>
      <c r="W45" s="23"/>
      <c r="X45" s="23"/>
      <c r="Y45" s="24"/>
      <c r="Z45" s="22"/>
    </row>
    <row r="46" spans="1:26" ht="12.5">
      <c r="A46" s="22"/>
      <c r="B46" s="27"/>
      <c r="C46" s="20"/>
      <c r="D46" s="64"/>
      <c r="E46" s="28"/>
      <c r="F46" s="20"/>
      <c r="G46" s="20"/>
      <c r="H46" s="20"/>
      <c r="I46" s="22"/>
      <c r="J46" s="22"/>
      <c r="K46" s="23"/>
      <c r="L46" s="24"/>
      <c r="M46" s="22"/>
      <c r="N46" s="22"/>
      <c r="O46" s="22"/>
      <c r="P46" s="22"/>
      <c r="Q46" s="23"/>
      <c r="R46" s="23"/>
      <c r="S46" s="22"/>
      <c r="T46" s="23"/>
      <c r="U46" s="23"/>
      <c r="V46" s="23"/>
      <c r="W46" s="23"/>
      <c r="X46" s="23"/>
      <c r="Y46" s="23"/>
      <c r="Z46" s="22"/>
    </row>
    <row r="47" spans="1:26">
      <c r="P47" s="34"/>
      <c r="S47" s="34"/>
    </row>
    <row r="48" spans="1:26" ht="12.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3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7"/>
      <c r="S52" s="22"/>
      <c r="T52" s="23"/>
      <c r="U52" s="23"/>
      <c r="V52" s="23"/>
      <c r="W52" s="23"/>
      <c r="X52" s="23"/>
      <c r="Y52" s="79"/>
      <c r="Z52" s="22"/>
    </row>
    <row r="53" spans="1:37" ht="12.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9"/>
      <c r="Z53" s="22"/>
    </row>
    <row r="54" spans="1:37" ht="12.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 ht="12">
      <c r="R61" s="78" t="s">
        <v>74</v>
      </c>
    </row>
    <row r="63" spans="1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26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topLeftCell="G1" zoomScale="70" zoomScaleNormal="70" workbookViewId="0">
      <selection activeCell="M19" sqref="M19"/>
    </sheetView>
  </sheetViews>
  <sheetFormatPr defaultColWidth="11.3984375" defaultRowHeight="11.5"/>
  <cols>
    <col min="1" max="1" width="7.69921875" customWidth="1"/>
    <col min="2" max="2" width="11.3984375" customWidth="1"/>
    <col min="3" max="3" width="30.09765625" customWidth="1"/>
    <col min="4" max="4" width="8.8984375" customWidth="1"/>
    <col min="5" max="5" width="9.09765625" customWidth="1"/>
    <col min="6" max="6" width="6.09765625" customWidth="1"/>
    <col min="7" max="7" width="9.296875" customWidth="1"/>
    <col min="8" max="8" width="7.09765625" customWidth="1"/>
    <col min="9" max="9" width="8" customWidth="1"/>
    <col min="10" max="10" width="11.3984375" customWidth="1"/>
    <col min="11" max="11" width="8.69921875" customWidth="1"/>
    <col min="12" max="13" width="10.09765625" customWidth="1"/>
    <col min="14" max="14" width="12.69921875" customWidth="1"/>
    <col min="15" max="15" width="17.69921875" customWidth="1"/>
    <col min="16" max="16" width="9.09765625" customWidth="1"/>
    <col min="17" max="17" width="8.3984375" customWidth="1"/>
    <col min="18" max="18" width="8.8984375" customWidth="1"/>
    <col min="19" max="19" width="8.69921875" customWidth="1"/>
    <col min="20" max="20" width="8.8984375" customWidth="1"/>
    <col min="21" max="21" width="8.3984375" customWidth="1"/>
    <col min="22" max="22" width="8.69921875" customWidth="1"/>
    <col min="23" max="23" width="8" customWidth="1"/>
    <col min="24" max="24" width="7.8984375" customWidth="1"/>
  </cols>
  <sheetData>
    <row r="1" spans="1:36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.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</v>
      </c>
      <c r="J12" s="9">
        <v>3.4</v>
      </c>
      <c r="K12" s="10">
        <v>8.4674597620713783</v>
      </c>
      <c r="L12" s="11">
        <v>95</v>
      </c>
      <c r="M12" s="9">
        <v>14.1</v>
      </c>
      <c r="N12" s="9">
        <v>0</v>
      </c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0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0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5">
      <c r="A16" s="9"/>
      <c r="B16" s="31"/>
      <c r="C16" s="9"/>
      <c r="D16" s="10"/>
      <c r="E16" s="11"/>
      <c r="F16" s="10"/>
      <c r="G16" s="11"/>
      <c r="H16" s="10"/>
      <c r="I16" s="10"/>
      <c r="J16" s="9"/>
      <c r="K16" s="10"/>
      <c r="L16" s="11"/>
      <c r="M16" s="10"/>
      <c r="N16" s="10"/>
      <c r="O16" s="10"/>
      <c r="P16" s="10"/>
      <c r="Q16" s="10"/>
      <c r="R16" s="10"/>
      <c r="S16" s="9"/>
      <c r="T16" s="10"/>
      <c r="U16" s="9"/>
      <c r="V16" s="9"/>
      <c r="W16" s="10"/>
      <c r="X16" s="10"/>
      <c r="Y16" s="11"/>
      <c r="Z16" s="9"/>
    </row>
    <row r="17" spans="1:36" ht="12.5">
      <c r="A17" s="9"/>
      <c r="B17" s="31"/>
      <c r="C17" s="8"/>
      <c r="D17" s="32"/>
      <c r="E17" s="32"/>
      <c r="F17" s="11"/>
      <c r="G17" s="11"/>
      <c r="H17" s="11"/>
      <c r="I17" s="9"/>
      <c r="J17" s="9"/>
      <c r="K17" s="10"/>
      <c r="L17" s="11"/>
      <c r="M17" s="9"/>
      <c r="N17" s="9"/>
      <c r="O17" s="9"/>
      <c r="P17" s="10"/>
      <c r="Q17" s="10"/>
      <c r="R17" s="10"/>
      <c r="S17" s="9"/>
      <c r="T17" s="33"/>
      <c r="U17" s="10"/>
      <c r="V17" s="10"/>
      <c r="W17" s="10"/>
      <c r="X17" s="10"/>
      <c r="Y17" s="11"/>
      <c r="Z17" s="9"/>
    </row>
    <row r="18" spans="1:36" ht="12.5">
      <c r="A18" s="9"/>
      <c r="B18" s="31"/>
      <c r="C18" s="8"/>
      <c r="D18" s="32"/>
      <c r="E18" s="32"/>
      <c r="F18" s="8"/>
      <c r="G18" s="8"/>
      <c r="H18" s="8"/>
      <c r="I18" s="9"/>
      <c r="J18" s="9"/>
      <c r="K18" s="10"/>
      <c r="L18" s="11"/>
      <c r="M18" s="9"/>
      <c r="N18" s="9"/>
      <c r="O18" s="9"/>
      <c r="P18" s="10"/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5">
      <c r="A20" s="9"/>
      <c r="B20" s="31"/>
      <c r="C20" s="8"/>
      <c r="D20" s="32"/>
      <c r="E20" s="32"/>
      <c r="F20" s="11"/>
      <c r="G20" s="11"/>
      <c r="H20" s="11"/>
      <c r="I20" s="9"/>
      <c r="J20" s="9"/>
      <c r="K20" s="10"/>
      <c r="L20" s="11"/>
      <c r="M20" s="9"/>
      <c r="N20" s="9"/>
      <c r="O20" s="9"/>
      <c r="P20" s="10"/>
      <c r="Q20" s="10"/>
      <c r="R20" s="10"/>
      <c r="S20" s="9"/>
      <c r="T20" s="10"/>
      <c r="U20" s="10"/>
      <c r="V20" s="10"/>
      <c r="W20" s="10"/>
      <c r="X20" s="10"/>
      <c r="Y20" s="11"/>
      <c r="Z20" s="9"/>
    </row>
    <row r="21" spans="1:36" ht="12.5">
      <c r="A21" s="9"/>
      <c r="B21" s="31"/>
      <c r="C21" s="8"/>
      <c r="D21" s="32"/>
      <c r="E21" s="32"/>
      <c r="F21" s="11"/>
      <c r="G21" s="11"/>
      <c r="H21" s="11"/>
      <c r="I21" s="9"/>
      <c r="J21" s="9"/>
      <c r="K21" s="10"/>
      <c r="L21" s="11"/>
      <c r="M21" s="9"/>
      <c r="N21" s="9"/>
      <c r="O21" s="9"/>
      <c r="P21" s="10"/>
      <c r="Q21" s="10"/>
      <c r="R21" s="10"/>
      <c r="S21" s="9"/>
      <c r="T21" s="33"/>
      <c r="U21" s="10"/>
      <c r="V21" s="10"/>
      <c r="W21" s="10"/>
      <c r="X21" s="10"/>
      <c r="Y21" s="11"/>
      <c r="Z21" s="9"/>
    </row>
    <row r="22" spans="1:36" ht="12.5">
      <c r="A22" s="9"/>
      <c r="B22" s="31"/>
      <c r="C22" s="8"/>
      <c r="D22" s="65"/>
      <c r="E22" s="65"/>
      <c r="F22" s="11"/>
      <c r="G22" s="11"/>
      <c r="H22" s="11"/>
      <c r="I22" s="9"/>
      <c r="J22" s="9"/>
      <c r="K22" s="10"/>
      <c r="L22" s="11"/>
      <c r="M22" s="9"/>
      <c r="N22" s="9"/>
      <c r="O22" s="9"/>
      <c r="P22" s="10"/>
      <c r="Q22" s="10"/>
      <c r="R22" s="10"/>
      <c r="S22" s="9"/>
      <c r="T22" s="33"/>
      <c r="U22" s="10"/>
      <c r="V22" s="10"/>
      <c r="W22" s="10"/>
      <c r="X22" s="10"/>
      <c r="Y22" s="11"/>
      <c r="Z22" s="9"/>
    </row>
    <row r="23" spans="1:36" ht="12.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5">
      <c r="A24" s="9"/>
      <c r="B24" s="31"/>
      <c r="C24" s="8"/>
      <c r="D24" s="65"/>
      <c r="E24" s="65"/>
      <c r="F24" s="8"/>
      <c r="G24" s="8"/>
      <c r="H24" s="8"/>
      <c r="I24" s="9"/>
      <c r="J24" s="9"/>
      <c r="K24" s="10"/>
      <c r="L24" s="11"/>
      <c r="M24" s="9"/>
      <c r="N24" s="9"/>
      <c r="O24" s="9"/>
      <c r="P24" s="10"/>
      <c r="Q24" s="10"/>
      <c r="R24" s="10"/>
      <c r="S24" s="9"/>
      <c r="T24" s="23"/>
      <c r="U24" s="23"/>
      <c r="V24" s="23"/>
      <c r="W24" s="10"/>
      <c r="X24" s="10"/>
      <c r="Y24" s="11"/>
      <c r="Z24" s="9"/>
    </row>
    <row r="25" spans="1:36" ht="12.5">
      <c r="A25" s="9"/>
      <c r="B25" s="31"/>
      <c r="C25" s="8"/>
      <c r="D25" s="65"/>
      <c r="E25" s="65"/>
      <c r="F25" s="11"/>
      <c r="G25" s="11"/>
      <c r="H25" s="11"/>
      <c r="I25" s="9"/>
      <c r="J25" s="9"/>
      <c r="K25" s="10"/>
      <c r="L25" s="11"/>
      <c r="M25" s="9"/>
      <c r="N25" s="9"/>
      <c r="O25" s="9"/>
      <c r="P25" s="10"/>
      <c r="Q25" s="10"/>
      <c r="R25" s="10"/>
      <c r="S25" s="9"/>
      <c r="T25" s="23"/>
      <c r="U25" s="23"/>
      <c r="V25" s="23"/>
      <c r="W25" s="10"/>
      <c r="X25" s="10"/>
      <c r="Y25" s="11"/>
      <c r="Z25" s="9"/>
    </row>
    <row r="26" spans="1:36" ht="12.5">
      <c r="A26" s="9"/>
      <c r="B26" s="31"/>
      <c r="C26" s="8"/>
      <c r="D26" s="32"/>
      <c r="E26" s="32"/>
      <c r="F26" s="8"/>
      <c r="G26" s="8"/>
      <c r="H26" s="8"/>
      <c r="I26" s="9"/>
      <c r="J26" s="9"/>
      <c r="K26" s="10"/>
      <c r="L26" s="11"/>
      <c r="M26" s="9"/>
      <c r="N26" s="9"/>
      <c r="O26" s="9"/>
      <c r="P26" s="10"/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5">
      <c r="A28" s="9"/>
      <c r="B28" s="31"/>
      <c r="C28" s="8"/>
      <c r="D28" s="65"/>
      <c r="E28" s="65"/>
      <c r="F28" s="8"/>
      <c r="G28" s="8"/>
      <c r="H28" s="8"/>
      <c r="I28" s="9"/>
      <c r="J28" s="9"/>
      <c r="K28" s="10"/>
      <c r="L28" s="11"/>
      <c r="M28" s="9"/>
      <c r="N28" s="9"/>
      <c r="O28" s="9"/>
      <c r="P28" s="10"/>
      <c r="Q28" s="10"/>
      <c r="R28" s="10"/>
      <c r="S28" s="9"/>
      <c r="T28" s="23"/>
      <c r="U28" s="23"/>
      <c r="V28" s="23"/>
      <c r="W28" s="10"/>
      <c r="X28" s="10"/>
      <c r="Y28" s="11"/>
      <c r="Z28" s="9"/>
    </row>
    <row r="29" spans="1:36" ht="12.5">
      <c r="A29" s="9"/>
      <c r="B29" s="31"/>
      <c r="C29" s="8"/>
      <c r="D29" s="65"/>
      <c r="E29" s="65"/>
      <c r="F29" s="8"/>
      <c r="G29" s="8"/>
      <c r="H29" s="8"/>
      <c r="I29" s="9"/>
      <c r="J29" s="9"/>
      <c r="K29" s="10"/>
      <c r="L29" s="11"/>
      <c r="M29" s="9"/>
      <c r="N29" s="9"/>
      <c r="O29" s="9"/>
      <c r="P29" s="10"/>
      <c r="Q29" s="10"/>
      <c r="R29" s="10"/>
      <c r="S29" s="9"/>
      <c r="T29" s="23"/>
      <c r="U29" s="23"/>
      <c r="V29" s="23"/>
      <c r="W29" s="10"/>
      <c r="X29" s="10"/>
      <c r="Y29" s="11"/>
      <c r="Z29" s="9"/>
    </row>
    <row r="30" spans="1:36" ht="12.5">
      <c r="A30" s="9"/>
      <c r="B30" s="31"/>
      <c r="C30" s="8"/>
      <c r="D30" s="65"/>
      <c r="E30" s="65"/>
      <c r="F30" s="11"/>
      <c r="G30" s="11"/>
      <c r="H30" s="11"/>
      <c r="I30" s="9"/>
      <c r="J30" s="9"/>
      <c r="K30" s="10"/>
      <c r="L30" s="11"/>
      <c r="M30" s="9"/>
      <c r="N30" s="9"/>
      <c r="O30" s="9"/>
      <c r="P30" s="10"/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5">
      <c r="A32" s="9"/>
      <c r="B32" s="31"/>
      <c r="C32" s="74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23"/>
      <c r="U32" s="23"/>
      <c r="V32" s="23"/>
      <c r="W32" s="10"/>
      <c r="X32" s="10"/>
      <c r="Y32" s="11"/>
      <c r="Z32" s="9"/>
      <c r="AB32" s="26" t="s">
        <v>30</v>
      </c>
      <c r="AJ32" s="26" t="s">
        <v>65</v>
      </c>
    </row>
    <row r="33" spans="1:26" ht="12.5">
      <c r="A33" s="9"/>
      <c r="B33" s="31"/>
      <c r="C33" s="74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23"/>
      <c r="U33" s="23"/>
      <c r="V33" s="23"/>
      <c r="W33" s="10"/>
      <c r="X33" s="10"/>
      <c r="Y33" s="11"/>
      <c r="Z33" s="9"/>
    </row>
    <row r="34" spans="1:26" ht="12.5">
      <c r="A34" s="9"/>
      <c r="B34" s="31"/>
      <c r="C34" s="74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3">
      <c r="A36" s="9"/>
      <c r="B36" s="31"/>
      <c r="C36" s="74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75"/>
      <c r="V36" s="75"/>
      <c r="W36" s="75"/>
      <c r="X36" s="10"/>
      <c r="Y36" s="76"/>
      <c r="Z36" s="9"/>
    </row>
    <row r="37" spans="1:26" ht="12.5">
      <c r="A37" s="9"/>
      <c r="B37" s="31"/>
      <c r="C37" s="74"/>
      <c r="D37" s="65"/>
      <c r="E37" s="65"/>
      <c r="F37" s="11"/>
      <c r="G37" s="11"/>
      <c r="H37" s="11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23"/>
      <c r="U37" s="23"/>
      <c r="V37" s="23"/>
      <c r="W37" s="10"/>
      <c r="X37" s="10"/>
      <c r="Y37" s="11"/>
      <c r="Z37" s="9"/>
    </row>
    <row r="38" spans="1:26" ht="12.5">
      <c r="A38" s="9"/>
      <c r="B38" s="31"/>
      <c r="C38" s="74"/>
      <c r="D38" s="65"/>
      <c r="E38" s="65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5">
      <c r="A40" s="9"/>
      <c r="B40" s="31"/>
      <c r="C40" s="74"/>
      <c r="D40" s="65"/>
      <c r="E40" s="65"/>
      <c r="F40" s="11"/>
      <c r="G40" s="11"/>
      <c r="H40" s="11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23"/>
      <c r="U40" s="23"/>
      <c r="V40" s="23"/>
      <c r="W40" s="10"/>
      <c r="X40" s="10"/>
      <c r="Y40" s="11"/>
      <c r="Z40" s="9"/>
    </row>
    <row r="41" spans="1:26" ht="12.5">
      <c r="A41" s="9"/>
      <c r="B41" s="31"/>
      <c r="C41" s="74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23"/>
      <c r="U41" s="23"/>
      <c r="V41" s="23"/>
      <c r="W41" s="10"/>
      <c r="X41" s="10"/>
      <c r="Y41" s="11"/>
      <c r="Z41" s="9"/>
    </row>
    <row r="42" spans="1:26" ht="12.5">
      <c r="A42" s="9"/>
      <c r="B42" s="31"/>
      <c r="C42" s="74"/>
      <c r="D42" s="65"/>
      <c r="E42" s="65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3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 ht="12">
      <c r="Q74" s="78" t="s">
        <v>73</v>
      </c>
      <c r="R74" s="78"/>
      <c r="S74" s="78"/>
    </row>
    <row r="93" spans="28:28" ht="15.5">
      <c r="AB93" s="26" t="s">
        <v>66</v>
      </c>
    </row>
  </sheetData>
  <phoneticPr fontId="26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topLeftCell="A5" zoomScale="55" zoomScaleNormal="55" workbookViewId="0">
      <selection activeCell="X13" sqref="X13"/>
    </sheetView>
  </sheetViews>
  <sheetFormatPr defaultColWidth="11.3984375" defaultRowHeight="11.5"/>
  <cols>
    <col min="1" max="1" width="9.8984375" customWidth="1"/>
    <col min="2" max="2" width="10.8984375" customWidth="1"/>
    <col min="3" max="3" width="23.296875" customWidth="1"/>
    <col min="4" max="5" width="9" customWidth="1"/>
    <col min="6" max="6" width="7.3984375" customWidth="1"/>
    <col min="7" max="7" width="9" customWidth="1"/>
    <col min="8" max="8" width="8.09765625" customWidth="1"/>
    <col min="9" max="9" width="8.69921875" customWidth="1"/>
    <col min="10" max="10" width="11" customWidth="1"/>
    <col min="11" max="11" width="7.8984375" customWidth="1"/>
    <col min="13" max="13" width="9.69921875" customWidth="1"/>
    <col min="14" max="14" width="12.69921875" customWidth="1"/>
    <col min="15" max="15" width="17.69921875" bestFit="1" customWidth="1"/>
    <col min="16" max="16" width="10.296875" customWidth="1"/>
    <col min="17" max="17" width="8.09765625" customWidth="1"/>
    <col min="18" max="18" width="8" customWidth="1"/>
    <col min="19" max="19" width="9.296875" customWidth="1"/>
    <col min="20" max="20" width="8.69921875" customWidth="1"/>
    <col min="21" max="21" width="9" customWidth="1"/>
    <col min="22" max="22" width="9.3984375" customWidth="1"/>
    <col min="23" max="23" width="8.296875" customWidth="1"/>
    <col min="24" max="24" width="8.3984375" customWidth="1"/>
    <col min="25" max="25" width="7.296875" customWidth="1"/>
    <col min="26" max="26" width="7.8984375" customWidth="1"/>
  </cols>
  <sheetData>
    <row r="1" spans="1:38" ht="15.5">
      <c r="A1" s="26" t="s">
        <v>0</v>
      </c>
      <c r="B1" s="13"/>
      <c r="C1" s="13"/>
    </row>
    <row r="2" spans="1:38" ht="16" customHeight="1">
      <c r="B2" s="13"/>
      <c r="C2" s="13"/>
      <c r="AB2" s="26" t="s">
        <v>14</v>
      </c>
      <c r="AL2" s="26" t="s">
        <v>19</v>
      </c>
    </row>
    <row r="3" spans="1:38" ht="15.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.5">
      <c r="A5" s="29" t="s">
        <v>3</v>
      </c>
      <c r="B5" s="29"/>
      <c r="C5" s="30" t="s">
        <v>67</v>
      </c>
      <c r="D5" s="69" t="s">
        <v>68</v>
      </c>
    </row>
    <row r="6" spans="1:38" ht="15.5">
      <c r="A6" s="29" t="s">
        <v>61</v>
      </c>
      <c r="B6" s="29"/>
      <c r="C6" s="68">
        <v>32403447</v>
      </c>
    </row>
    <row r="10" spans="1:38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49999999999999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49999999999999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>
        <v>0</v>
      </c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49999999999999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49999999999999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49999999999999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49999999999999" customHeight="1">
      <c r="A16" s="9"/>
      <c r="B16" s="31"/>
      <c r="C16" s="8"/>
      <c r="D16" s="65"/>
      <c r="E16" s="65"/>
      <c r="F16" s="11"/>
      <c r="G16" s="11"/>
      <c r="H16" s="11"/>
      <c r="I16" s="9"/>
      <c r="J16" s="9"/>
      <c r="K16" s="10"/>
      <c r="L16" s="11"/>
      <c r="M16" s="9"/>
      <c r="N16" s="9"/>
      <c r="O16" s="9"/>
      <c r="P16" s="10"/>
      <c r="Q16" s="10"/>
      <c r="R16" s="10"/>
      <c r="S16" s="9"/>
      <c r="T16" s="10"/>
      <c r="U16" s="10"/>
      <c r="V16" s="10"/>
      <c r="W16" s="10"/>
      <c r="X16" s="10"/>
      <c r="Y16" s="11"/>
      <c r="Z16" s="9"/>
    </row>
    <row r="17" spans="1:38" ht="17.149999999999999" customHeight="1">
      <c r="A17" s="9"/>
      <c r="B17" s="31"/>
      <c r="C17" s="8"/>
      <c r="D17" s="65"/>
      <c r="E17" s="65"/>
      <c r="F17" s="8"/>
      <c r="G17" s="8"/>
      <c r="H17" s="8"/>
      <c r="I17" s="9"/>
      <c r="J17" s="9"/>
      <c r="K17" s="10"/>
      <c r="L17" s="11"/>
      <c r="M17" s="9"/>
      <c r="N17" s="9"/>
      <c r="O17" s="9"/>
      <c r="P17" s="10"/>
      <c r="Q17" s="10"/>
      <c r="R17" s="10"/>
      <c r="S17" s="9"/>
      <c r="T17" s="10"/>
      <c r="U17" s="10"/>
      <c r="V17" s="10"/>
      <c r="W17" s="10"/>
      <c r="X17" s="10"/>
      <c r="Y17" s="11"/>
      <c r="Z17" s="9"/>
    </row>
    <row r="18" spans="1:38" ht="17.149999999999999" customHeight="1">
      <c r="A18" s="9"/>
      <c r="B18" s="31"/>
      <c r="C18" s="8"/>
      <c r="D18" s="65"/>
      <c r="E18" s="65"/>
      <c r="F18" s="8"/>
      <c r="G18" s="8"/>
      <c r="H18" s="8"/>
      <c r="I18" s="9"/>
      <c r="J18" s="9"/>
      <c r="K18" s="10"/>
      <c r="L18" s="11"/>
      <c r="M18" s="9"/>
      <c r="N18" s="9"/>
      <c r="O18" s="9"/>
      <c r="P18" s="10"/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49999999999999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49999999999999" customHeight="1">
      <c r="A20" s="9"/>
      <c r="B20" s="31"/>
      <c r="C20" s="8"/>
      <c r="D20" s="65"/>
      <c r="E20" s="65"/>
      <c r="F20" s="11"/>
      <c r="G20" s="11"/>
      <c r="H20" s="11"/>
      <c r="I20" s="9"/>
      <c r="J20" s="9"/>
      <c r="K20" s="10"/>
      <c r="L20" s="11"/>
      <c r="M20" s="9"/>
      <c r="N20" s="9"/>
      <c r="O20" s="9"/>
      <c r="P20" s="10"/>
      <c r="Q20" s="10"/>
      <c r="R20" s="10"/>
      <c r="S20" s="9"/>
      <c r="T20" s="10"/>
      <c r="U20" s="10"/>
      <c r="V20" s="10"/>
      <c r="W20" s="10"/>
      <c r="X20" s="10"/>
      <c r="Y20" s="11"/>
      <c r="Z20" s="9"/>
    </row>
    <row r="21" spans="1:38" ht="17.149999999999999" customHeight="1">
      <c r="A21" s="9"/>
      <c r="B21" s="31"/>
      <c r="C21" s="8"/>
      <c r="D21" s="65"/>
      <c r="E21" s="65"/>
      <c r="F21" s="8"/>
      <c r="G21" s="8"/>
      <c r="H21" s="8"/>
      <c r="I21" s="9"/>
      <c r="J21" s="9"/>
      <c r="K21" s="10"/>
      <c r="L21" s="11"/>
      <c r="M21" s="9"/>
      <c r="N21" s="9"/>
      <c r="O21" s="9"/>
      <c r="P21" s="10"/>
      <c r="Q21" s="10"/>
      <c r="R21" s="10"/>
      <c r="S21" s="9"/>
      <c r="T21" s="10"/>
      <c r="U21" s="10"/>
      <c r="V21" s="10"/>
      <c r="W21" s="10"/>
      <c r="X21" s="10"/>
      <c r="Y21" s="11"/>
      <c r="Z21" s="9"/>
    </row>
    <row r="22" spans="1:38" ht="17.149999999999999" customHeight="1">
      <c r="A22" s="9"/>
      <c r="B22" s="31"/>
      <c r="C22" s="8"/>
      <c r="D22" s="65"/>
      <c r="E22" s="65"/>
      <c r="F22" s="8"/>
      <c r="G22" s="8"/>
      <c r="H22" s="8"/>
      <c r="I22" s="9"/>
      <c r="J22" s="9"/>
      <c r="K22" s="10"/>
      <c r="L22" s="11"/>
      <c r="M22" s="9"/>
      <c r="N22" s="9"/>
      <c r="O22" s="9"/>
      <c r="P22" s="10"/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49999999999999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49999999999999" customHeight="1">
      <c r="A24" s="9"/>
      <c r="B24" s="31"/>
      <c r="C24" s="8"/>
      <c r="D24" s="65"/>
      <c r="E24" s="65"/>
      <c r="F24" s="11"/>
      <c r="G24" s="11"/>
      <c r="H24" s="11"/>
      <c r="I24" s="9"/>
      <c r="J24" s="9"/>
      <c r="K24" s="10"/>
      <c r="L24" s="11"/>
      <c r="M24" s="9"/>
      <c r="N24" s="9"/>
      <c r="O24" s="9"/>
      <c r="P24" s="10"/>
      <c r="Q24" s="10"/>
      <c r="R24" s="10"/>
      <c r="S24" s="9"/>
      <c r="T24" s="10"/>
      <c r="U24" s="10"/>
      <c r="V24" s="10"/>
      <c r="W24" s="10"/>
      <c r="X24" s="10"/>
      <c r="Y24" s="11"/>
      <c r="Z24" s="9"/>
    </row>
    <row r="25" spans="1:38" ht="17.149999999999999" customHeight="1">
      <c r="A25" s="9"/>
      <c r="B25" s="31"/>
      <c r="C25" s="8"/>
      <c r="D25" s="65"/>
      <c r="E25" s="65"/>
      <c r="F25" s="8"/>
      <c r="G25" s="8"/>
      <c r="H25" s="8"/>
      <c r="I25" s="9"/>
      <c r="J25" s="9"/>
      <c r="K25" s="10"/>
      <c r="L25" s="11"/>
      <c r="M25" s="9"/>
      <c r="N25" s="9"/>
      <c r="O25" s="9"/>
      <c r="P25" s="10"/>
      <c r="Q25" s="10"/>
      <c r="R25" s="10"/>
      <c r="S25" s="9"/>
      <c r="T25" s="10"/>
      <c r="U25" s="10"/>
      <c r="V25" s="10"/>
      <c r="W25" s="10"/>
      <c r="X25" s="10"/>
      <c r="Y25" s="11"/>
      <c r="Z25" s="9"/>
    </row>
    <row r="26" spans="1:38" ht="17.149999999999999" customHeight="1">
      <c r="A26" s="9"/>
      <c r="B26" s="31"/>
      <c r="C26" s="8"/>
      <c r="D26" s="65"/>
      <c r="E26" s="65"/>
      <c r="F26" s="8"/>
      <c r="G26" s="8"/>
      <c r="H26" s="8"/>
      <c r="I26" s="9"/>
      <c r="J26" s="9"/>
      <c r="K26" s="10"/>
      <c r="L26" s="11"/>
      <c r="M26" s="9"/>
      <c r="N26" s="9"/>
      <c r="O26" s="9"/>
      <c r="P26" s="10"/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49999999999999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49999999999999" customHeight="1">
      <c r="A28" s="9"/>
      <c r="B28" s="31"/>
      <c r="C28" s="8"/>
      <c r="D28" s="65"/>
      <c r="E28" s="65"/>
      <c r="F28" s="11"/>
      <c r="G28" s="11"/>
      <c r="H28" s="11"/>
      <c r="I28" s="9"/>
      <c r="J28" s="9"/>
      <c r="K28" s="10"/>
      <c r="L28" s="11"/>
      <c r="M28" s="9"/>
      <c r="N28" s="9"/>
      <c r="O28" s="9"/>
      <c r="P28" s="10"/>
      <c r="Q28" s="10"/>
      <c r="R28" s="10"/>
      <c r="S28" s="9"/>
      <c r="T28" s="10"/>
      <c r="U28" s="10"/>
      <c r="V28" s="10"/>
      <c r="W28" s="10"/>
      <c r="X28" s="10"/>
      <c r="Y28" s="11"/>
      <c r="Z28" s="9"/>
    </row>
    <row r="29" spans="1:38" ht="17.149999999999999" customHeight="1">
      <c r="A29" s="9"/>
      <c r="B29" s="31"/>
      <c r="C29" s="8"/>
      <c r="D29" s="65"/>
      <c r="E29" s="65"/>
      <c r="F29" s="8"/>
      <c r="G29" s="8"/>
      <c r="H29" s="8"/>
      <c r="I29" s="9"/>
      <c r="J29" s="9"/>
      <c r="K29" s="10"/>
      <c r="L29" s="11"/>
      <c r="M29" s="9"/>
      <c r="N29" s="9"/>
      <c r="O29" s="9"/>
      <c r="P29" s="10"/>
      <c r="Q29" s="10"/>
      <c r="R29" s="10"/>
      <c r="S29" s="9"/>
      <c r="T29" s="10"/>
      <c r="U29" s="10"/>
      <c r="V29" s="10"/>
      <c r="W29" s="10"/>
      <c r="X29" s="10"/>
      <c r="Y29" s="11"/>
      <c r="Z29" s="9"/>
    </row>
    <row r="30" spans="1:38" ht="17.149999999999999" customHeight="1">
      <c r="A30" s="9"/>
      <c r="B30" s="31"/>
      <c r="C30" s="8"/>
      <c r="D30" s="65"/>
      <c r="E30" s="65"/>
      <c r="F30" s="8"/>
      <c r="G30" s="8"/>
      <c r="H30" s="8"/>
      <c r="I30" s="9"/>
      <c r="J30" s="9"/>
      <c r="K30" s="10"/>
      <c r="L30" s="11"/>
      <c r="M30" s="9"/>
      <c r="N30" s="9"/>
      <c r="O30" s="9"/>
      <c r="P30" s="10"/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49999999999999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49999999999999" customHeight="1">
      <c r="A32" s="9"/>
      <c r="B32" s="31"/>
      <c r="C32" s="8"/>
      <c r="D32" s="65"/>
      <c r="E32" s="65"/>
      <c r="F32" s="11"/>
      <c r="G32" s="11"/>
      <c r="H32" s="11"/>
      <c r="I32" s="9"/>
      <c r="J32" s="9"/>
      <c r="K32" s="10"/>
      <c r="L32" s="11"/>
      <c r="M32" s="9"/>
      <c r="N32" s="9"/>
      <c r="O32" s="9"/>
      <c r="P32" s="10"/>
      <c r="Q32" s="10"/>
      <c r="R32" s="10"/>
      <c r="S32" s="9"/>
      <c r="T32" s="10"/>
      <c r="U32" s="10"/>
      <c r="V32" s="10"/>
      <c r="W32" s="10"/>
      <c r="X32" s="10"/>
      <c r="Y32" s="11"/>
      <c r="Z32" s="9"/>
    </row>
    <row r="33" spans="1:26" ht="17.149999999999999" customHeight="1">
      <c r="A33" s="9"/>
      <c r="B33" s="31"/>
      <c r="C33" s="8"/>
      <c r="D33" s="65"/>
      <c r="E33" s="65"/>
      <c r="F33" s="8"/>
      <c r="G33" s="8"/>
      <c r="H33" s="8"/>
      <c r="I33" s="9"/>
      <c r="J33" s="9"/>
      <c r="K33" s="10"/>
      <c r="L33" s="11"/>
      <c r="M33" s="9"/>
      <c r="N33" s="9"/>
      <c r="O33" s="9"/>
      <c r="P33" s="10"/>
      <c r="Q33" s="10"/>
      <c r="R33" s="10"/>
      <c r="S33" s="9"/>
      <c r="T33" s="10"/>
      <c r="U33" s="10"/>
      <c r="V33" s="10"/>
      <c r="W33" s="10"/>
      <c r="X33" s="10"/>
      <c r="Y33" s="11"/>
      <c r="Z33" s="9"/>
    </row>
    <row r="34" spans="1:26" ht="17.149999999999999" customHeight="1">
      <c r="A34" s="9"/>
      <c r="B34" s="31"/>
      <c r="C34" s="8"/>
      <c r="D34" s="65"/>
      <c r="E34" s="65"/>
      <c r="F34" s="8"/>
      <c r="G34" s="8"/>
      <c r="H34" s="8"/>
      <c r="I34" s="9"/>
      <c r="J34" s="9"/>
      <c r="K34" s="10"/>
      <c r="L34" s="11"/>
      <c r="M34" s="9"/>
      <c r="N34" s="9"/>
      <c r="O34" s="9"/>
      <c r="P34" s="10"/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49999999999999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49999999999999" customHeight="1">
      <c r="A36" s="9"/>
      <c r="B36" s="31"/>
      <c r="C36" s="8"/>
      <c r="D36" s="32"/>
      <c r="E36" s="32"/>
      <c r="F36" s="11"/>
      <c r="G36" s="11"/>
      <c r="H36" s="11"/>
      <c r="I36" s="9"/>
      <c r="J36" s="9"/>
      <c r="K36" s="10"/>
      <c r="L36" s="11"/>
      <c r="M36" s="9"/>
      <c r="N36" s="9"/>
      <c r="O36" s="9"/>
      <c r="P36" s="10"/>
      <c r="Q36" s="10"/>
      <c r="R36" s="10"/>
      <c r="S36" s="9"/>
      <c r="T36" s="10"/>
      <c r="U36" s="10"/>
      <c r="V36" s="10"/>
      <c r="W36" s="10"/>
      <c r="X36" s="10"/>
      <c r="Y36" s="11"/>
      <c r="Z36" s="9"/>
    </row>
    <row r="37" spans="1:26" ht="17.149999999999999" customHeight="1">
      <c r="A37" s="9"/>
      <c r="B37" s="31"/>
      <c r="C37" s="8"/>
      <c r="D37" s="32"/>
      <c r="E37" s="32"/>
      <c r="F37" s="8"/>
      <c r="G37" s="8"/>
      <c r="H37" s="8"/>
      <c r="I37" s="9"/>
      <c r="J37" s="9"/>
      <c r="K37" s="10"/>
      <c r="L37" s="11"/>
      <c r="M37" s="9"/>
      <c r="N37" s="9"/>
      <c r="O37" s="9"/>
      <c r="P37" s="10"/>
      <c r="Q37" s="10"/>
      <c r="R37" s="10"/>
      <c r="S37" s="9"/>
      <c r="T37" s="10"/>
      <c r="U37" s="10"/>
      <c r="V37" s="10"/>
      <c r="W37" s="10"/>
      <c r="X37" s="10"/>
      <c r="Y37" s="11"/>
      <c r="Z37" s="9"/>
    </row>
    <row r="38" spans="1:26" ht="17.149999999999999" customHeight="1">
      <c r="A38" s="9"/>
      <c r="B38" s="31"/>
      <c r="C38" s="8"/>
      <c r="D38" s="32"/>
      <c r="E38" s="32"/>
      <c r="F38" s="8"/>
      <c r="G38" s="8"/>
      <c r="H38" s="8"/>
      <c r="I38" s="9"/>
      <c r="J38" s="9"/>
      <c r="K38" s="10"/>
      <c r="L38" s="11"/>
      <c r="M38" s="9"/>
      <c r="N38" s="9"/>
      <c r="O38" s="9"/>
      <c r="P38" s="10"/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49999999999999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49999999999999" customHeight="1">
      <c r="A40" s="9"/>
      <c r="B40" s="31"/>
      <c r="C40" s="8"/>
      <c r="D40" s="32"/>
      <c r="E40" s="32"/>
      <c r="F40" s="8"/>
      <c r="G40" s="8"/>
      <c r="H40" s="8"/>
      <c r="I40" s="9"/>
      <c r="J40" s="9"/>
      <c r="K40" s="10"/>
      <c r="L40" s="11"/>
      <c r="M40" s="9"/>
      <c r="N40" s="9"/>
      <c r="O40" s="9"/>
      <c r="P40" s="10"/>
      <c r="Q40" s="10"/>
      <c r="R40" s="10"/>
      <c r="S40" s="9"/>
      <c r="T40" s="10"/>
      <c r="U40" s="10"/>
      <c r="V40" s="10"/>
      <c r="W40" s="10"/>
      <c r="X40" s="10"/>
      <c r="Y40" s="11"/>
      <c r="Z40" s="9"/>
    </row>
    <row r="41" spans="1:26" ht="17.149999999999999" customHeight="1">
      <c r="A41" s="9"/>
      <c r="B41" s="31"/>
      <c r="C41" s="8"/>
      <c r="D41" s="32"/>
      <c r="E41" s="32"/>
      <c r="F41" s="11"/>
      <c r="G41" s="11"/>
      <c r="H41" s="11"/>
      <c r="I41" s="9"/>
      <c r="J41" s="9"/>
      <c r="K41" s="10"/>
      <c r="L41" s="11"/>
      <c r="M41" s="9"/>
      <c r="N41" s="9"/>
      <c r="O41" s="9"/>
      <c r="P41" s="10"/>
      <c r="Q41" s="10"/>
      <c r="R41" s="10"/>
      <c r="S41" s="9"/>
      <c r="T41" s="10"/>
      <c r="U41" s="10"/>
      <c r="V41" s="10"/>
      <c r="W41" s="10"/>
      <c r="X41" s="10"/>
      <c r="Y41" s="11"/>
      <c r="Z41" s="9"/>
    </row>
    <row r="42" spans="1:26" ht="17.149999999999999" customHeight="1">
      <c r="A42" s="9"/>
      <c r="B42" s="31"/>
      <c r="C42" s="8"/>
      <c r="D42" s="32"/>
      <c r="E42" s="32"/>
      <c r="F42" s="11"/>
      <c r="G42" s="11"/>
      <c r="H42" s="11"/>
      <c r="I42" s="9"/>
      <c r="J42" s="9"/>
      <c r="K42" s="10"/>
      <c r="L42" s="11"/>
      <c r="M42" s="9"/>
      <c r="N42" s="9"/>
      <c r="O42" s="9"/>
      <c r="P42" s="10"/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49999999999999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49999999999999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49999999999999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49999999999999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49999999999999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49999999999999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49999999999999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5">
      <c r="AB94" s="26" t="s">
        <v>66</v>
      </c>
    </row>
  </sheetData>
  <phoneticPr fontId="40" type="noConversion"/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tabSelected="1" topLeftCell="L1" zoomScale="70" zoomScaleNormal="70" workbookViewId="0">
      <selection activeCell="Y65" sqref="Y65"/>
    </sheetView>
  </sheetViews>
  <sheetFormatPr defaultColWidth="11.3984375" defaultRowHeight="11.5"/>
  <cols>
    <col min="1" max="1" width="8.09765625" customWidth="1"/>
    <col min="2" max="2" width="11.69921875" customWidth="1"/>
    <col min="3" max="3" width="28.69921875" customWidth="1"/>
    <col min="4" max="4" width="9.09765625" customWidth="1"/>
    <col min="5" max="5" width="8.09765625" customWidth="1"/>
    <col min="6" max="6" width="8" customWidth="1"/>
    <col min="7" max="7" width="9" customWidth="1"/>
    <col min="8" max="8" width="8.69921875" customWidth="1"/>
    <col min="9" max="9" width="7.69921875" customWidth="1"/>
    <col min="10" max="10" width="11.296875" customWidth="1"/>
    <col min="11" max="11" width="8.3984375" customWidth="1"/>
    <col min="12" max="12" width="9.69921875" customWidth="1"/>
    <col min="13" max="13" width="10.296875" customWidth="1"/>
    <col min="14" max="14" width="12.8984375" customWidth="1"/>
    <col min="15" max="15" width="18.3984375" customWidth="1"/>
    <col min="16" max="16" width="9.296875" customWidth="1"/>
    <col min="17" max="17" width="8.3984375" customWidth="1"/>
    <col min="18" max="18" width="8.69921875" customWidth="1"/>
    <col min="19" max="19" width="8.296875" customWidth="1"/>
    <col min="20" max="20" width="8.8984375" customWidth="1"/>
    <col min="21" max="21" width="8.09765625" customWidth="1"/>
    <col min="22" max="22" width="9.3984375" customWidth="1"/>
    <col min="23" max="23" width="8.8984375" customWidth="1"/>
    <col min="24" max="24" width="7.8984375" customWidth="1"/>
    <col min="25" max="25" width="8.09765625" customWidth="1"/>
  </cols>
  <sheetData>
    <row r="1" spans="1:37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.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.5">
      <c r="A6" s="29" t="s">
        <v>61</v>
      </c>
      <c r="B6" s="29"/>
      <c r="C6" s="68">
        <v>32403447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49999999999999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49999999999999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5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5.75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2.5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26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topLeftCell="N1" zoomScale="70" zoomScaleNormal="70" workbookViewId="0">
      <selection activeCell="Y49" sqref="Y49"/>
    </sheetView>
  </sheetViews>
  <sheetFormatPr defaultColWidth="10.8984375" defaultRowHeight="11.5"/>
  <cols>
    <col min="1" max="1" width="8.3984375" style="35" customWidth="1"/>
    <col min="2" max="2" width="14.09765625" style="35" customWidth="1"/>
    <col min="3" max="3" width="28.8984375" style="35" customWidth="1"/>
    <col min="4" max="4" width="8.3984375" style="35" customWidth="1"/>
    <col min="5" max="5" width="8.09765625" style="35" customWidth="1"/>
    <col min="6" max="6" width="7" style="35" customWidth="1"/>
    <col min="7" max="7" width="10" style="35" customWidth="1"/>
    <col min="8" max="8" width="7.8984375" style="35" customWidth="1"/>
    <col min="9" max="9" width="9.296875" style="35" customWidth="1"/>
    <col min="10" max="10" width="11.296875" style="35" customWidth="1"/>
    <col min="11" max="11" width="9.69921875" style="35" customWidth="1"/>
    <col min="12" max="12" width="10.3984375" style="35" customWidth="1"/>
    <col min="13" max="13" width="10" style="35" customWidth="1"/>
    <col min="14" max="14" width="13" style="35" customWidth="1"/>
    <col min="15" max="15" width="18" style="35" customWidth="1"/>
    <col min="16" max="16" width="9.3984375" style="35" customWidth="1"/>
    <col min="17" max="17" width="8.296875" style="35" customWidth="1"/>
    <col min="18" max="18" width="8.69921875" style="35" customWidth="1"/>
    <col min="19" max="20" width="8.296875" style="35" customWidth="1"/>
    <col min="21" max="21" width="8.3984375" style="35" customWidth="1"/>
    <col min="22" max="22" width="9.3984375" style="35" customWidth="1"/>
    <col min="23" max="23" width="8.09765625" style="35" customWidth="1"/>
    <col min="24" max="24" width="7.3984375" style="35" customWidth="1"/>
    <col min="25" max="25" width="7.8984375" style="35" customWidth="1"/>
    <col min="26" max="16384" width="10.8984375" style="35"/>
  </cols>
  <sheetData>
    <row r="1" spans="1:36" s="55" customFormat="1" ht="15.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.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.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.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.5">
      <c r="A6" s="29" t="s">
        <v>61</v>
      </c>
      <c r="B6" s="29"/>
      <c r="C6" s="68">
        <v>32403447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49999999999999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49999999999999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49999999999999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5">
      <c r="A16" s="38"/>
      <c r="B16" s="42"/>
      <c r="C16" s="38"/>
      <c r="D16" s="40"/>
      <c r="E16" s="40"/>
      <c r="F16" s="37"/>
      <c r="G16" s="38"/>
      <c r="H16" s="39"/>
      <c r="I16" s="37"/>
      <c r="J16" s="38"/>
      <c r="K16" s="37"/>
      <c r="L16" s="39"/>
      <c r="M16" s="38"/>
      <c r="N16" s="37"/>
      <c r="O16" s="37"/>
      <c r="P16" s="37"/>
      <c r="Q16" s="37"/>
      <c r="R16" s="37"/>
      <c r="S16" s="38"/>
      <c r="T16" s="37"/>
      <c r="U16" s="38"/>
      <c r="V16" s="38"/>
      <c r="W16" s="37"/>
      <c r="X16" s="37"/>
      <c r="Y16" s="39"/>
      <c r="Z16" s="70"/>
    </row>
    <row r="17" spans="1:36" ht="12.5">
      <c r="A17" s="38"/>
      <c r="B17" s="42"/>
      <c r="C17" s="41"/>
      <c r="D17" s="40"/>
      <c r="E17" s="40"/>
      <c r="F17" s="39"/>
      <c r="G17" s="39"/>
      <c r="H17" s="39"/>
      <c r="I17" s="38"/>
      <c r="J17" s="38"/>
      <c r="K17" s="37"/>
      <c r="L17" s="39"/>
      <c r="M17" s="38"/>
      <c r="N17" s="38"/>
      <c r="O17" s="38"/>
      <c r="P17" s="37"/>
      <c r="Q17" s="37"/>
      <c r="R17" s="37"/>
      <c r="S17" s="38"/>
      <c r="T17" s="37"/>
      <c r="U17" s="37"/>
      <c r="V17" s="37"/>
      <c r="W17" s="37"/>
      <c r="X17" s="37"/>
      <c r="Y17" s="39"/>
      <c r="Z17" s="38"/>
    </row>
    <row r="18" spans="1:36" ht="12.5">
      <c r="A18" s="38"/>
      <c r="B18" s="42"/>
      <c r="C18" s="41"/>
      <c r="D18" s="40"/>
      <c r="E18" s="40"/>
      <c r="F18" s="41"/>
      <c r="G18" s="41"/>
      <c r="H18" s="41"/>
      <c r="I18" s="38"/>
      <c r="J18" s="38"/>
      <c r="K18" s="37"/>
      <c r="L18" s="39"/>
      <c r="M18" s="38"/>
      <c r="N18" s="38"/>
      <c r="O18" s="38"/>
      <c r="P18" s="37"/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5">
      <c r="A20" s="38"/>
      <c r="B20" s="42"/>
      <c r="C20" s="41"/>
      <c r="D20" s="40"/>
      <c r="E20" s="40"/>
      <c r="F20" s="41"/>
      <c r="G20" s="41"/>
      <c r="H20" s="41"/>
      <c r="I20" s="38"/>
      <c r="J20" s="38"/>
      <c r="K20" s="37"/>
      <c r="L20" s="39"/>
      <c r="M20" s="38"/>
      <c r="N20" s="38"/>
      <c r="O20" s="38"/>
      <c r="P20" s="37"/>
      <c r="Q20" s="37"/>
      <c r="R20" s="37"/>
      <c r="S20" s="38"/>
      <c r="T20" s="23"/>
      <c r="U20" s="23"/>
      <c r="V20" s="23"/>
      <c r="W20" s="37"/>
      <c r="X20" s="37"/>
      <c r="Y20" s="39"/>
      <c r="Z20" s="38"/>
    </row>
    <row r="21" spans="1:36" ht="12.5">
      <c r="A21" s="38"/>
      <c r="B21" s="42"/>
      <c r="C21" s="41"/>
      <c r="D21" s="40"/>
      <c r="E21" s="40"/>
      <c r="F21" s="39"/>
      <c r="G21" s="39"/>
      <c r="H21" s="39"/>
      <c r="I21" s="38"/>
      <c r="J21" s="38"/>
      <c r="K21" s="37"/>
      <c r="L21" s="39"/>
      <c r="M21" s="38"/>
      <c r="N21" s="38"/>
      <c r="O21" s="38"/>
      <c r="P21" s="37"/>
      <c r="Q21" s="37"/>
      <c r="R21" s="37"/>
      <c r="S21" s="38"/>
      <c r="T21" s="23"/>
      <c r="U21" s="23"/>
      <c r="V21" s="23"/>
      <c r="W21" s="37"/>
      <c r="X21" s="37"/>
      <c r="Y21" s="39"/>
      <c r="Z21" s="38"/>
    </row>
    <row r="22" spans="1:36" ht="12.5">
      <c r="A22" s="38"/>
      <c r="B22" s="42"/>
      <c r="C22" s="41"/>
      <c r="D22" s="66"/>
      <c r="E22" s="66"/>
      <c r="F22" s="39"/>
      <c r="G22" s="39"/>
      <c r="H22" s="39"/>
      <c r="I22" s="38"/>
      <c r="J22" s="38"/>
      <c r="K22" s="37"/>
      <c r="L22" s="39"/>
      <c r="M22" s="38"/>
      <c r="N22" s="38"/>
      <c r="O22" s="38"/>
      <c r="P22" s="37"/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5">
      <c r="A24" s="38"/>
      <c r="B24" s="42"/>
      <c r="C24" s="41"/>
      <c r="D24" s="66"/>
      <c r="E24" s="66"/>
      <c r="F24" s="41"/>
      <c r="G24" s="41"/>
      <c r="H24" s="41"/>
      <c r="I24" s="38"/>
      <c r="J24" s="38"/>
      <c r="K24" s="37"/>
      <c r="L24" s="39"/>
      <c r="M24" s="38"/>
      <c r="N24" s="38"/>
      <c r="O24" s="38"/>
      <c r="P24" s="37"/>
      <c r="Q24" s="37"/>
      <c r="R24" s="37"/>
      <c r="S24" s="38"/>
      <c r="T24" s="23"/>
      <c r="U24" s="23"/>
      <c r="V24" s="23"/>
      <c r="W24" s="37"/>
      <c r="X24" s="37"/>
      <c r="Y24" s="39"/>
      <c r="Z24" s="38"/>
    </row>
    <row r="25" spans="1:36" ht="12.5">
      <c r="A25" s="38"/>
      <c r="B25" s="42"/>
      <c r="C25" s="41"/>
      <c r="D25" s="40"/>
      <c r="E25" s="40"/>
      <c r="F25" s="41"/>
      <c r="G25" s="41"/>
      <c r="H25" s="41"/>
      <c r="I25" s="38"/>
      <c r="J25" s="38"/>
      <c r="K25" s="37"/>
      <c r="L25" s="39"/>
      <c r="M25" s="38"/>
      <c r="N25" s="38"/>
      <c r="O25" s="38"/>
      <c r="P25" s="37"/>
      <c r="Q25" s="37"/>
      <c r="R25" s="37"/>
      <c r="S25" s="38"/>
      <c r="T25" s="23"/>
      <c r="U25" s="23"/>
      <c r="V25" s="23"/>
      <c r="W25" s="37"/>
      <c r="X25" s="37"/>
      <c r="Y25" s="39"/>
      <c r="Z25" s="38"/>
    </row>
    <row r="26" spans="1:36" ht="12.5">
      <c r="A26" s="38"/>
      <c r="B26" s="42"/>
      <c r="C26" s="41"/>
      <c r="D26" s="66"/>
      <c r="E26" s="66"/>
      <c r="F26" s="39"/>
      <c r="G26" s="39"/>
      <c r="H26" s="39"/>
      <c r="I26" s="38"/>
      <c r="J26" s="38"/>
      <c r="K26" s="37"/>
      <c r="L26" s="39"/>
      <c r="M26" s="38"/>
      <c r="N26" s="38"/>
      <c r="O26" s="38"/>
      <c r="P26" s="37"/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5">
      <c r="AB62" s="36" t="s">
        <v>31</v>
      </c>
      <c r="AJ62" s="36" t="s">
        <v>32</v>
      </c>
    </row>
    <row r="93" spans="28:28" ht="15.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topLeftCell="O1" zoomScale="70" zoomScaleNormal="70" workbookViewId="0">
      <selection activeCell="W59" sqref="W59"/>
    </sheetView>
  </sheetViews>
  <sheetFormatPr defaultColWidth="11.3984375" defaultRowHeight="11.5"/>
  <cols>
    <col min="3" max="3" width="27.8984375" customWidth="1"/>
    <col min="5" max="6" width="7.09765625" customWidth="1"/>
    <col min="7" max="7" width="9.3984375" customWidth="1"/>
    <col min="8" max="8" width="8.69921875" customWidth="1"/>
    <col min="9" max="9" width="8.3984375" customWidth="1"/>
    <col min="10" max="10" width="11.296875" customWidth="1"/>
    <col min="12" max="12" width="10" customWidth="1"/>
    <col min="13" max="13" width="10.296875" customWidth="1"/>
    <col min="14" max="14" width="13.09765625" customWidth="1"/>
    <col min="15" max="15" width="16.69921875" customWidth="1"/>
    <col min="16" max="16" width="9.8984375" customWidth="1"/>
    <col min="17" max="17" width="8.8984375" customWidth="1"/>
    <col min="18" max="19" width="9.8984375" customWidth="1"/>
    <col min="20" max="20" width="9.3984375" customWidth="1"/>
    <col min="21" max="21" width="9" customWidth="1"/>
    <col min="22" max="22" width="9.3984375" customWidth="1"/>
    <col min="23" max="23" width="9" customWidth="1"/>
    <col min="24" max="24" width="8.8984375" customWidth="1"/>
    <col min="25" max="25" width="8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49999999999999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49999999999999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49999999999999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49999999999999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49999999999999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6" ht="12.5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6" ht="12.5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71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5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2.5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2.5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5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2.5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2.5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5">
      <c r="AB59" s="26" t="s">
        <v>31</v>
      </c>
      <c r="AJ59" s="26" t="s">
        <v>32</v>
      </c>
    </row>
    <row r="91" spans="27:27" ht="15.5">
      <c r="AA91" s="26" t="s">
        <v>66</v>
      </c>
    </row>
  </sheetData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topLeftCell="L5" zoomScale="116" zoomScaleNormal="55" workbookViewId="0">
      <selection activeCell="V14" sqref="V14"/>
    </sheetView>
  </sheetViews>
  <sheetFormatPr defaultColWidth="11.3984375" defaultRowHeight="11.5"/>
  <cols>
    <col min="3" max="3" width="28.09765625" customWidth="1"/>
    <col min="5" max="5" width="9.09765625" customWidth="1"/>
    <col min="6" max="6" width="6.8984375" customWidth="1"/>
    <col min="7" max="7" width="10.09765625" customWidth="1"/>
    <col min="9" max="9" width="9" customWidth="1"/>
    <col min="14" max="14" width="12.69921875" customWidth="1"/>
    <col min="15" max="15" width="17.69921875" customWidth="1"/>
    <col min="16" max="16" width="10.09765625" customWidth="1"/>
    <col min="17" max="17" width="9.3984375" customWidth="1"/>
    <col min="18" max="18" width="9.296875" customWidth="1"/>
    <col min="20" max="20" width="8.8984375" customWidth="1"/>
    <col min="21" max="21" width="9.69921875" customWidth="1"/>
    <col min="22" max="22" width="9.3984375" customWidth="1"/>
    <col min="23" max="23" width="9.09765625" customWidth="1"/>
    <col min="24" max="24" width="8.3984375" customWidth="1"/>
    <col min="25" max="25" width="9.2968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14.285714285714301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49999999999999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49999999999999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5">
      <c r="AB56" s="26" t="s">
        <v>31</v>
      </c>
      <c r="AK56" s="26" t="s">
        <v>32</v>
      </c>
    </row>
    <row r="87" spans="28:28" ht="15.5">
      <c r="AB87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G5" zoomScale="70" zoomScaleNormal="70" workbookViewId="0">
      <selection activeCell="X53" sqref="X53"/>
    </sheetView>
  </sheetViews>
  <sheetFormatPr defaultColWidth="11.3984375" defaultRowHeight="11.5"/>
  <cols>
    <col min="3" max="3" width="27" customWidth="1"/>
    <col min="5" max="5" width="8.296875" customWidth="1"/>
    <col min="6" max="6" width="9.296875" customWidth="1"/>
    <col min="7" max="7" width="8.3984375" customWidth="1"/>
    <col min="8" max="8" width="7.8984375" customWidth="1"/>
    <col min="10" max="10" width="10.8984375" customWidth="1"/>
    <col min="12" max="13" width="10.09765625" customWidth="1"/>
    <col min="14" max="14" width="13" customWidth="1"/>
    <col min="15" max="15" width="17.3984375" customWidth="1"/>
    <col min="16" max="16" width="9.296875" customWidth="1"/>
    <col min="17" max="17" width="8.3984375" customWidth="1"/>
    <col min="18" max="18" width="9" customWidth="1"/>
    <col min="19" max="19" width="9.69921875" customWidth="1"/>
    <col min="20" max="20" width="9.3984375" customWidth="1"/>
    <col min="21" max="21" width="9" customWidth="1"/>
    <col min="22" max="22" width="9.3984375" customWidth="1"/>
    <col min="23" max="23" width="9.69921875" customWidth="1"/>
    <col min="24" max="24" width="8" customWidth="1"/>
    <col min="25" max="25" width="9" customWidth="1"/>
    <col min="26" max="26" width="9.0976562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49999999999999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49999999999999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6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6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5">
      <c r="AB57" s="26" t="s">
        <v>31</v>
      </c>
      <c r="AK57" s="26" t="s">
        <v>32</v>
      </c>
    </row>
    <row r="88" spans="28:28" ht="15.5">
      <c r="AB88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topLeftCell="O1" zoomScale="70" zoomScaleNormal="70" workbookViewId="0">
      <selection activeCell="X57" sqref="X57"/>
    </sheetView>
  </sheetViews>
  <sheetFormatPr defaultColWidth="11.3984375" defaultRowHeight="11.5"/>
  <cols>
    <col min="3" max="3" width="28.09765625" customWidth="1"/>
    <col min="5" max="5" width="8.296875" customWidth="1"/>
    <col min="6" max="6" width="7.296875" customWidth="1"/>
    <col min="7" max="7" width="9.296875" customWidth="1"/>
    <col min="8" max="8" width="8.09765625" customWidth="1"/>
    <col min="9" max="9" width="8.296875" customWidth="1"/>
    <col min="10" max="10" width="11.296875" customWidth="1"/>
    <col min="11" max="11" width="9.3984375" customWidth="1"/>
    <col min="12" max="12" width="10.09765625" customWidth="1"/>
    <col min="13" max="13" width="9.296875" customWidth="1"/>
    <col min="14" max="14" width="12.69921875" customWidth="1"/>
    <col min="15" max="15" width="17.296875" customWidth="1"/>
    <col min="16" max="16" width="9.8984375" customWidth="1"/>
    <col min="17" max="17" width="8.8984375" customWidth="1"/>
    <col min="18" max="18" width="8.3984375" customWidth="1"/>
    <col min="19" max="19" width="9.09765625" customWidth="1"/>
    <col min="20" max="20" width="9.69921875" customWidth="1"/>
    <col min="21" max="21" width="8.8984375" customWidth="1"/>
    <col min="22" max="22" width="9.3984375" customWidth="1"/>
    <col min="23" max="23" width="8.69921875" customWidth="1"/>
    <col min="24" max="24" width="8" customWidth="1"/>
    <col min="25" max="25" width="8.09765625" customWidth="1"/>
    <col min="26" max="26" width="9.39843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49999999999999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49999999999999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6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6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5">
      <c r="AB57" s="26" t="s">
        <v>31</v>
      </c>
      <c r="AJ57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topLeftCell="F1" zoomScale="55" zoomScaleNormal="55" workbookViewId="0">
      <selection activeCell="AS24" sqref="AS24"/>
    </sheetView>
  </sheetViews>
  <sheetFormatPr defaultColWidth="11.3984375" defaultRowHeight="11.5"/>
  <cols>
    <col min="3" max="3" width="27.09765625" customWidth="1"/>
    <col min="5" max="5" width="8.09765625" customWidth="1"/>
    <col min="6" max="6" width="7.3984375" customWidth="1"/>
    <col min="7" max="7" width="9.09765625" customWidth="1"/>
    <col min="8" max="8" width="8" customWidth="1"/>
    <col min="9" max="9" width="11.8984375" customWidth="1"/>
    <col min="10" max="10" width="11.3984375" customWidth="1"/>
    <col min="12" max="12" width="9.8984375" customWidth="1"/>
    <col min="13" max="13" width="10.296875" customWidth="1"/>
    <col min="14" max="14" width="13.3984375" customWidth="1"/>
    <col min="15" max="15" width="18.09765625" customWidth="1"/>
    <col min="16" max="16" width="9" customWidth="1"/>
    <col min="17" max="17" width="9.09765625" customWidth="1"/>
    <col min="18" max="18" width="8.69921875" customWidth="1"/>
    <col min="19" max="19" width="9.296875" customWidth="1"/>
    <col min="20" max="20" width="9" customWidth="1"/>
    <col min="21" max="21" width="9.09765625" customWidth="1"/>
    <col min="22" max="22" width="9.3984375" customWidth="1"/>
    <col min="23" max="23" width="9.09765625" customWidth="1"/>
    <col min="24" max="24" width="7.69921875" customWidth="1"/>
    <col min="25" max="25" width="8" customWidth="1"/>
    <col min="26" max="26" width="9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49999999999999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49999999999999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6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6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B25" s="26" t="s">
        <v>30</v>
      </c>
      <c r="AJ25" s="26" t="s">
        <v>65</v>
      </c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5">
      <c r="AB55" s="26" t="s">
        <v>31</v>
      </c>
      <c r="AK55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topLeftCell="O1" zoomScale="70" zoomScaleNormal="70" workbookViewId="0">
      <selection activeCell="X52" sqref="X52"/>
    </sheetView>
  </sheetViews>
  <sheetFormatPr defaultColWidth="11.3984375" defaultRowHeight="11.5"/>
  <cols>
    <col min="3" max="3" width="28.3984375" customWidth="1"/>
    <col min="5" max="5" width="7.69921875" customWidth="1"/>
    <col min="6" max="6" width="8.69921875" customWidth="1"/>
    <col min="7" max="7" width="9.09765625" customWidth="1"/>
    <col min="8" max="8" width="8.8984375" customWidth="1"/>
    <col min="9" max="9" width="9" customWidth="1"/>
    <col min="10" max="10" width="11.09765625" customWidth="1"/>
    <col min="11" max="11" width="8.69921875" customWidth="1"/>
    <col min="12" max="12" width="10.09765625" customWidth="1"/>
    <col min="13" max="13" width="9.8984375" customWidth="1"/>
    <col min="14" max="14" width="13" customWidth="1"/>
    <col min="15" max="15" width="17.69921875" customWidth="1"/>
    <col min="16" max="16" width="9.69921875" customWidth="1"/>
    <col min="17" max="17" width="9" customWidth="1"/>
    <col min="18" max="18" width="8.296875" customWidth="1"/>
    <col min="19" max="19" width="9" customWidth="1"/>
    <col min="20" max="20" width="8.8984375" customWidth="1"/>
    <col min="21" max="21" width="9" customWidth="1"/>
    <col min="22" max="22" width="9.3984375" customWidth="1"/>
    <col min="23" max="23" width="8.3984375" customWidth="1"/>
    <col min="24" max="24" width="7.296875" customWidth="1"/>
    <col min="25" max="25" width="8.39843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49999999999999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49999999999999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topLeftCell="A3" zoomScale="55" zoomScaleNormal="55" workbookViewId="0">
      <selection activeCell="W68" sqref="W68"/>
    </sheetView>
  </sheetViews>
  <sheetFormatPr defaultColWidth="11.3984375" defaultRowHeight="11.5"/>
  <cols>
    <col min="3" max="3" width="26.69921875" customWidth="1"/>
    <col min="4" max="4" width="9.8984375" customWidth="1"/>
    <col min="5" max="5" width="7.8984375" customWidth="1"/>
    <col min="6" max="7" width="9" customWidth="1"/>
    <col min="8" max="8" width="8.69921875" customWidth="1"/>
    <col min="9" max="9" width="8.3984375" customWidth="1"/>
    <col min="10" max="10" width="10.8984375" customWidth="1"/>
    <col min="11" max="11" width="8.296875" customWidth="1"/>
    <col min="12" max="12" width="10.296875" customWidth="1"/>
    <col min="13" max="13" width="10.09765625" customWidth="1"/>
    <col min="14" max="14" width="13" customWidth="1"/>
    <col min="15" max="15" width="17.3984375" customWidth="1"/>
    <col min="16" max="17" width="9" customWidth="1"/>
    <col min="18" max="18" width="8.3984375" customWidth="1"/>
    <col min="19" max="19" width="8.8984375" customWidth="1"/>
    <col min="20" max="21" width="9" customWidth="1"/>
    <col min="22" max="22" width="9.3984375" customWidth="1"/>
    <col min="23" max="23" width="8.8984375" customWidth="1"/>
    <col min="24" max="24" width="8.09765625" customWidth="1"/>
    <col min="25" max="25" width="7.8984375" customWidth="1"/>
    <col min="26" max="26" width="9.69921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32403447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49999999999999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49999999999999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6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6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6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6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  <c r="AA24" s="34"/>
    </row>
    <row r="25" spans="1:36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  <c r="AA25" s="34"/>
    </row>
    <row r="26" spans="1:36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Z32" s="23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Y52" sqref="Y52"/>
    </sheetView>
  </sheetViews>
  <sheetFormatPr defaultColWidth="11.3984375" defaultRowHeight="11.5"/>
  <cols>
    <col min="3" max="3" width="26.3984375" customWidth="1"/>
    <col min="5" max="5" width="7.69921875" customWidth="1"/>
    <col min="6" max="6" width="8.3984375" customWidth="1"/>
    <col min="7" max="7" width="9.09765625" customWidth="1"/>
    <col min="8" max="8" width="7.3984375" customWidth="1"/>
    <col min="9" max="9" width="7.8984375" customWidth="1"/>
    <col min="10" max="10" width="11.69921875" customWidth="1"/>
    <col min="11" max="11" width="8.3984375" customWidth="1"/>
    <col min="12" max="12" width="10" customWidth="1"/>
    <col min="13" max="13" width="8.8984375" customWidth="1"/>
    <col min="14" max="14" width="13.296875" customWidth="1"/>
    <col min="15" max="15" width="17.3984375" customWidth="1"/>
    <col min="16" max="16" width="9.3984375" customWidth="1"/>
    <col min="17" max="17" width="8.296875" customWidth="1"/>
    <col min="18" max="18" width="9.3984375" customWidth="1"/>
    <col min="19" max="20" width="9" customWidth="1"/>
    <col min="21" max="21" width="9.09765625" customWidth="1"/>
    <col min="22" max="22" width="9.3984375" customWidth="1"/>
    <col min="23" max="23" width="9.296875" customWidth="1"/>
    <col min="24" max="25" width="8.09765625" customWidth="1"/>
    <col min="26" max="26" width="8.898437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49999999999999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49999999999999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/>
      <c r="C16" s="20"/>
      <c r="D16" s="28"/>
      <c r="E16" s="28"/>
      <c r="F16" s="24"/>
      <c r="G16" s="24"/>
      <c r="H16" s="22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2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2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>
      <c r="K35" s="59"/>
      <c r="L35" s="60"/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5">
      <c r="AB56" s="26" t="s">
        <v>31</v>
      </c>
      <c r="AK56" s="26" t="s">
        <v>32</v>
      </c>
    </row>
    <row r="88" spans="28:28" ht="15.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G2" zoomScale="55" zoomScaleNormal="55" workbookViewId="0">
      <selection activeCell="AM107" sqref="AM107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49999999999999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49999999999999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U81" sqref="U81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49999999999999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49999999999999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/>
      <c r="C16" s="20"/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/>
      <c r="C17" s="20"/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/>
      <c r="C18" s="20"/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/>
      <c r="B20" s="27"/>
      <c r="C20" s="20"/>
      <c r="D20" s="64"/>
      <c r="E20" s="64"/>
      <c r="F20" s="24"/>
      <c r="G20" s="24"/>
      <c r="H20" s="24"/>
      <c r="I20" s="22"/>
      <c r="J20" s="22"/>
      <c r="K20" s="23"/>
      <c r="L20" s="24"/>
      <c r="M20" s="22"/>
      <c r="N20" s="22"/>
      <c r="O20" s="22"/>
      <c r="P20" s="23"/>
      <c r="Q20" s="23"/>
      <c r="R20" s="23"/>
      <c r="S20" s="22"/>
      <c r="T20" s="23"/>
      <c r="U20" s="23"/>
      <c r="V20" s="23"/>
      <c r="W20" s="23"/>
      <c r="X20" s="23"/>
      <c r="Y20" s="24"/>
      <c r="Z20" s="22"/>
    </row>
    <row r="21" spans="1:37" ht="17.149999999999999" customHeight="1">
      <c r="A21" s="22"/>
      <c r="B21" s="27"/>
      <c r="C21" s="20"/>
      <c r="D21" s="64"/>
      <c r="E21" s="64"/>
      <c r="F21" s="20"/>
      <c r="G21" s="20"/>
      <c r="H21" s="20"/>
      <c r="I21" s="22"/>
      <c r="J21" s="22"/>
      <c r="K21" s="23"/>
      <c r="L21" s="24"/>
      <c r="M21" s="22"/>
      <c r="N21" s="22"/>
      <c r="O21" s="22"/>
      <c r="P21" s="23"/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7" ht="17.149999999999999" customHeight="1">
      <c r="A24" s="22"/>
      <c r="B24" s="27"/>
      <c r="C24" s="20"/>
      <c r="D24" s="64"/>
      <c r="E24" s="64"/>
      <c r="F24" s="24"/>
      <c r="G24" s="24"/>
      <c r="H24" s="24"/>
      <c r="I24" s="22"/>
      <c r="J24" s="22"/>
      <c r="K24" s="23"/>
      <c r="L24" s="24"/>
      <c r="M24" s="22"/>
      <c r="N24" s="22"/>
      <c r="O24" s="22"/>
      <c r="P24" s="23"/>
      <c r="Q24" s="23"/>
      <c r="R24" s="23"/>
      <c r="S24" s="22"/>
      <c r="T24" s="23"/>
      <c r="U24" s="23"/>
      <c r="V24" s="23"/>
      <c r="W24" s="23"/>
      <c r="X24" s="23"/>
      <c r="Y24" s="24"/>
      <c r="Z24" s="22"/>
    </row>
    <row r="25" spans="1:37" ht="17.149999999999999" customHeight="1">
      <c r="A25" s="22"/>
      <c r="B25" s="27"/>
      <c r="C25" s="20"/>
      <c r="D25" s="64"/>
      <c r="E25" s="64"/>
      <c r="F25" s="20"/>
      <c r="G25" s="20"/>
      <c r="H25" s="20"/>
      <c r="I25" s="22"/>
      <c r="J25" s="22"/>
      <c r="K25" s="23"/>
      <c r="L25" s="24"/>
      <c r="M25" s="22"/>
      <c r="N25" s="22"/>
      <c r="O25" s="22"/>
      <c r="P25" s="23"/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honeticPr fontId="40" type="noConversion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b20adbee33c84350ab297149ab7609e1 xmlns="fd33ad30-d7c7-4370-945d-8fb76820aae8">
      <Terms xmlns="http://schemas.microsoft.com/office/infopath/2007/PartnerControls"/>
    </b20adbee33c84350ab297149ab7609e1>
    <o7ddbb95048e4674b1961839f647280e xmlns="fd33ad30-d7c7-4370-945d-8fb76820aae8">
      <Terms xmlns="http://schemas.microsoft.com/office/infopath/2007/PartnerControls"/>
    </o7ddbb95048e4674b1961839f647280e>
    <da20537ee97d477b961033ada76c4a82 xmlns="fd33ad30-d7c7-4370-945d-8fb76820aae8">
      <Terms xmlns="http://schemas.microsoft.com/office/infopath/2007/PartnerControls"/>
    </da20537ee97d477b961033ada76c4a82>
    <h8aaf2de82934a7c935dd4974f73e863 xmlns="fd33ad30-d7c7-4370-945d-8fb76820aae8">
      <Terms xmlns="http://schemas.microsoft.com/office/infopath/2007/PartnerControls"/>
    </h8aaf2de82934a7c935dd4974f73e863>
    <_dlc_DocId xmlns="fd33ad30-d7c7-4370-945d-8fb76820aae8">32404051-333718303-106</_dlc_DocId>
    <_dlc_DocIdUrl xmlns="fd33ad30-d7c7-4370-945d-8fb76820aae8">
      <Url>https://niras.sharepoint.com/sites/32404051/_layouts/15/DocIdRedir.aspx?ID=32404051-333718303-106</Url>
      <Description>32404051-333718303-106</Description>
    </_dlc_DocIdUrl>
    <g7b9186905794052991e52b9e97e249f xmlns="fd33ad30-d7c7-4370-945d-8fb76820aae8">
      <Terms xmlns="http://schemas.microsoft.com/office/infopath/2007/PartnerControls"/>
    </g7b9186905794052991e52b9e97e249f>
    <f80ac62f60fc4453ae2218348d18dabb xmlns="fd33ad30-d7c7-4370-945d-8fb76820aae8">
      <Terms xmlns="http://schemas.microsoft.com/office/infopath/2007/PartnerControls"/>
    </f80ac62f60fc4453ae2218348d18dabb>
    <lcf76f155ced4ddcb4097134ff3c332f xmlns="759e4b17-d4c5-48bc-9f07-02dd0b022788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29" ma:contentTypeDescription="Create a new document." ma:contentTypeScope="" ma:versionID="0d554295858eea71b4c8c64ccfc80cc6">
  <xsd:schema xmlns:xsd="http://www.w3.org/2001/XMLSchema" xmlns:xs="http://www.w3.org/2001/XMLSchema" xmlns:p="http://schemas.microsoft.com/office/2006/metadata/properties" xmlns:ns2="fd33ad30-d7c7-4370-945d-8fb76820aae8" xmlns:ns3="36389baf-d775-4142-9ba9-987d54fbb0d5" xmlns:ns4="759e4b17-d4c5-48bc-9f07-02dd0b022788" targetNamespace="http://schemas.microsoft.com/office/2006/metadata/properties" ma:root="true" ma:fieldsID="b815a11bc9b68b06393aab354c72520b" ns2:_="" ns3:_="" ns4:_="">
    <xsd:import namespace="fd33ad30-d7c7-4370-945d-8fb76820aae8"/>
    <xsd:import namespace="36389baf-d775-4142-9ba9-987d54fbb0d5"/>
    <xsd:import namespace="759e4b17-d4c5-48bc-9f07-02dd0b02278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NIRASProjectID" minOccurs="0"/>
                <xsd:element ref="ns3:NIRASCreatedDate" minOccurs="0"/>
                <xsd:element ref="ns2:da20537ee97d477b961033ada76c4a82" minOccurs="0"/>
                <xsd:element ref="ns3:TaxCatchAll" minOccurs="0"/>
                <xsd:element ref="ns3:TaxCatchAllLabel" minOccurs="0"/>
                <xsd:element ref="ns3:DocumentRevisionId" minOccurs="0"/>
                <xsd:element ref="ns3:DocumentRevisionIdPublished" minOccurs="0"/>
                <xsd:element ref="ns3:NIRASRevisionDate" minOccurs="0"/>
                <xsd:element ref="ns2:b20adbee33c84350ab297149ab7609e1" minOccurs="0"/>
                <xsd:element ref="ns3:NIRASScaleTxt" minOccurs="0"/>
                <xsd:element ref="ns3:NIRASSortOrder" minOccurs="0"/>
                <xsd:element ref="ns3:Delivery" minOccurs="0"/>
                <xsd:element ref="ns3:NIRASDocumentNo" minOccurs="0"/>
                <xsd:element ref="ns3:NIRASOldModifiedBy" minOccurs="0"/>
                <xsd:element ref="ns2:o7ddbb95048e4674b1961839f647280e" minOccurs="0"/>
                <xsd:element ref="ns3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DateTaken" minOccurs="0"/>
                <xsd:element ref="ns4:lcf76f155ced4ddcb4097134ff3c332f" minOccurs="0"/>
                <xsd:element ref="ns4:MediaServiceGenerationTime" minOccurs="0"/>
                <xsd:element ref="ns4:MediaServiceEventHashCod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a20537ee97d477b961033ada76c4a82" ma:index="13" nillable="true" ma:taxonomy="true" ma:internalName="da20537ee97d477b961033ada76c4a82" ma:taxonomyFieldName="NIRASQAStatus" ma:displayName="QA Status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0" nillable="true" ma:taxonomy="true" ma:internalName="b20adbee33c84350ab297149ab7609e1" ma:taxonomyFieldName="NIRASDocumentKind" ma:displayName="Document content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7ddbb95048e4674b1961839f647280e" ma:index="27" nillable="true" ma:taxonomy="true" ma:internalName="o7ddbb95048e4674b1961839f647280e" ma:taxonomyFieldName="NIRASQAGroup" ma:displayName="Country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8aaf2de82934a7c935dd4974f73e863" ma:index="30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2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4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11" nillable="true" ma:displayName="Project ID" ma:internalName="NIRASProjectID">
      <xsd:simpleType>
        <xsd:restriction base="dms:Text"/>
      </xsd:simpleType>
    </xsd:element>
    <xsd:element name="NIRASCreatedDate" ma:index="12" nillable="true" ma:displayName="First issue date" ma:format="DateOnly" ma:internalName="NIRASCreatedDate">
      <xsd:simpleType>
        <xsd:restriction base="dms:DateTime"/>
      </xsd:simpleType>
    </xsd:element>
    <xsd:element name="TaxCatchAll" ma:index="14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5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ocumentRevisionId" ma:index="17" nillable="true" ma:displayName="Revision" ma:internalName="DocumentRevisionId">
      <xsd:simpleType>
        <xsd:restriction base="dms:Text"/>
      </xsd:simpleType>
    </xsd:element>
    <xsd:element name="DocumentRevisionIdPublished" ma:index="18" nillable="true" ma:displayName="Last published revision" ma:internalName="DocumentRevisionIdPublished">
      <xsd:simpleType>
        <xsd:restriction base="dms:Text"/>
      </xsd:simpleType>
    </xsd:element>
    <xsd:element name="NIRASRevisionDate" ma:index="19" nillable="true" ma:displayName="Revision date" ma:internalName="NIRASRevisionDate">
      <xsd:simpleType>
        <xsd:restriction base="dms:DateTime"/>
      </xsd:simpleType>
    </xsd:element>
    <xsd:element name="NIRASScaleTxt" ma:index="22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23" nillable="true" ma:displayName="Sort order" ma:internalName="NIRASSortOrder">
      <xsd:simpleType>
        <xsd:restriction base="dms:Number"/>
      </xsd:simpleType>
    </xsd:element>
    <xsd:element name="Delivery" ma:index="24" nillable="true" ma:displayName="Delivery" ma:list="{d9aed74d-b3c3-4750-b769-97c881a8df20}" ma:internalName="Delivery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25" nillable="true" ma:displayName="Old document ID" ma:description="Old document number from source system" ma:internalName="NIRASDocumentNo">
      <xsd:simpleType>
        <xsd:restriction base="dms:Text">
          <xsd:maxLength value="255"/>
        </xsd:restriction>
      </xsd:simpleType>
    </xsd:element>
    <xsd:element name="NIRASOldModifiedBy" ma:index="26" nillable="true" ma:displayName="Old modified by" ma:internalName="NIRASOldModifiedBy">
      <xsd:simpleType>
        <xsd:restriction base="dms:Text">
          <xsd:maxLength value="255"/>
        </xsd:restriction>
      </xsd:simpleType>
    </xsd:element>
    <xsd:element name="NIRASOnFrontPage" ma:index="29" nillable="true" ma:displayName="On front page" ma:default="0" ma:internalName="NIRASOnFrontPag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3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3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41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AB8B2BD-4F7B-4031-93AE-6C5EADEFED2D}">
  <ds:schemaRefs>
    <ds:schemaRef ds:uri="http://purl.org/dc/dcmitype/"/>
    <ds:schemaRef ds:uri="http://schemas.microsoft.com/office/2006/documentManagement/types"/>
    <ds:schemaRef ds:uri="http://purl.org/dc/terms/"/>
    <ds:schemaRef ds:uri="fd33ad30-d7c7-4370-945d-8fb76820aae8"/>
    <ds:schemaRef ds:uri="http://schemas.microsoft.com/office/infopath/2007/PartnerControls"/>
    <ds:schemaRef ds:uri="759e4b17-d4c5-48bc-9f07-02dd0b022788"/>
    <ds:schemaRef ds:uri="http://purl.org/dc/elements/1.1/"/>
    <ds:schemaRef ds:uri="http://schemas.openxmlformats.org/package/2006/metadata/core-properties"/>
    <ds:schemaRef ds:uri="36389baf-d775-4142-9ba9-987d54fbb0d5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E05DC61-BBAB-4D5B-BF35-ADE612CCF9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d33ad30-d7c7-4370-945d-8fb76820aae8"/>
    <ds:schemaRef ds:uri="36389baf-d775-4142-9ba9-987d54fbb0d5"/>
    <ds:schemaRef ds:uri="759e4b17-d4c5-48bc-9f07-02dd0b0227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Kalkylblad</vt:lpstr>
      </vt:variant>
      <vt:variant>
        <vt:i4>15</vt:i4>
      </vt:variant>
      <vt:variant>
        <vt:lpstr>Namngivna områden</vt:lpstr>
      </vt:variant>
      <vt:variant>
        <vt:i4>4</vt:i4>
      </vt:variant>
    </vt:vector>
  </HeadingPairs>
  <TitlesOfParts>
    <vt:vector size="19" baseType="lpstr"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'K6'!Utskriftsområde</vt:lpstr>
      <vt:lpstr>'VH1'!Utskriftsområde</vt:lpstr>
      <vt:lpstr>VH3A!Utskriftsområde</vt:lpstr>
      <vt:lpstr>'VH4'!Utskriftsområde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Alexander Cammaroto (ACAM)</cp:lastModifiedBy>
  <cp:lastPrinted>2016-03-03T13:30:16Z</cp:lastPrinted>
  <dcterms:created xsi:type="dcterms:W3CDTF">1999-11-04T19:34:58Z</dcterms:created>
  <dcterms:modified xsi:type="dcterms:W3CDTF">2026-02-20T12:27:09Z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721520cb-a1c3-4e25-9efc-9d2e19a394ba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