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6_32404051_jun/"/>
    </mc:Choice>
  </mc:AlternateContent>
  <xr:revisionPtr revIDLastSave="1" documentId="8_{B78B2BC1-B472-41F9-8472-353F54F6F92C}" xr6:coauthVersionLast="47" xr6:coauthVersionMax="47" xr10:uidLastSave="{42948D76-8246-42AD-973F-2DEFEC77ABE3}"/>
  <bookViews>
    <workbookView xWindow="-110" yWindow="-110" windowWidth="19420" windowHeight="11500" xr2:uid="{00000000-000D-0000-FFFF-FFFF00000000}"/>
  </bookViews>
  <sheets>
    <sheet name="växtplankton" sheetId="44" r:id="rId1"/>
    <sheet name="VH1" sheetId="1" r:id="rId2"/>
    <sheet name="K6" sheetId="8" r:id="rId3"/>
    <sheet name="K23" sheetId="36" r:id="rId4"/>
    <sheet name="VH3A" sheetId="3" r:id="rId5"/>
    <sheet name="VH4" sheetId="32" r:id="rId6"/>
    <sheet name="KAARV4" sheetId="14" r:id="rId7"/>
    <sheet name="K7" sheetId="15" r:id="rId8"/>
    <sheet name="K12" sheetId="16" r:id="rId9"/>
    <sheet name="K21" sheetId="17" r:id="rId10"/>
    <sheet name="NY" sheetId="18" r:id="rId11"/>
    <sheet name="K24" sheetId="19" r:id="rId12"/>
    <sheet name="K28" sheetId="20" r:id="rId13"/>
    <sheet name="S10" sheetId="21" r:id="rId14"/>
    <sheet name="L1" sheetId="22" r:id="rId15"/>
    <sheet name="L2" sheetId="42" r:id="rId16"/>
  </sheets>
  <definedNames>
    <definedName name="gammal" localSheetId="5">#REF!</definedName>
    <definedName name="gammal">#REF!</definedName>
    <definedName name="gammalny" localSheetId="5">#REF!</definedName>
    <definedName name="gammalny">#REF!</definedName>
    <definedName name="ljus" localSheetId="4">#REF!</definedName>
    <definedName name="ljus" localSheetId="5">#REF!</definedName>
    <definedName name="ljus">#REF!</definedName>
    <definedName name="ljusgammal" localSheetId="5">#REF!</definedName>
    <definedName name="ljusgammal">#REF!</definedName>
    <definedName name="ljusny" localSheetId="5">#REF!</definedName>
    <definedName name="ljusny">#REF!</definedName>
    <definedName name="ljusnyl" localSheetId="5">#REF!</definedName>
    <definedName name="ljusnyl">#REF!</definedName>
    <definedName name="ljusnyny" localSheetId="5">#REF!</definedName>
    <definedName name="ljusnyny">#REF!</definedName>
    <definedName name="ljusnynyny" localSheetId="5">#REF!</definedName>
    <definedName name="ljusnynyny">#REF!</definedName>
    <definedName name="mörk" localSheetId="5">#REF!</definedName>
    <definedName name="mörk">#REF!</definedName>
    <definedName name="planktonbas">#REF!</definedName>
    <definedName name="_xlnm.Print_Area" localSheetId="2">'K6'!$A$1:$U$16</definedName>
    <definedName name="_xlnm.Print_Area" localSheetId="1">'VH1'!$A$1:$U$15</definedName>
    <definedName name="_xlnm.Print_Area" localSheetId="4">VH3A!$A$1:$U$16</definedName>
    <definedName name="_xlnm.Print_Area" localSheetId="5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2033" uniqueCount="181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  <si>
    <t>1</t>
  </si>
  <si>
    <t>Alexander Camaroto &amp; Erik Isakson</t>
  </si>
  <si>
    <t>&lt;0,36</t>
  </si>
  <si>
    <t>&lt;0,07</t>
  </si>
  <si>
    <t xml:space="preserve"> Stefan Tobiasson &amp; Lisa Johansson</t>
  </si>
  <si>
    <t>Stefan Tobiasson &amp; Lisa Johansson</t>
  </si>
  <si>
    <t>L2</t>
  </si>
  <si>
    <t>Februari</t>
  </si>
  <si>
    <t>&lt;0,03</t>
  </si>
  <si>
    <t>Lisa Bergström &amp; Susanna Fredriksson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BLK</t>
  </si>
  <si>
    <t>VHVVF, BKVF</t>
  </si>
  <si>
    <t>Linnéuniversitetet</t>
  </si>
  <si>
    <t>Björn Andersson</t>
  </si>
  <si>
    <t>Ciliophora</t>
  </si>
  <si>
    <t>HT</t>
  </si>
  <si>
    <t>HC-C-C6</t>
  </si>
  <si>
    <t>AU</t>
  </si>
  <si>
    <t>Skeletonema marinoi</t>
  </si>
  <si>
    <t>Mesodinium rubrum</t>
  </si>
  <si>
    <t>MX</t>
  </si>
  <si>
    <t>Unicell</t>
  </si>
  <si>
    <t>Gymnodiniales</t>
  </si>
  <si>
    <t>Thalassionema nitzschioides</t>
  </si>
  <si>
    <t>Nitzschia longissima</t>
  </si>
  <si>
    <t>Aphanizomenon flos-aquae</t>
  </si>
  <si>
    <t>Skadlig</t>
  </si>
  <si>
    <t>Peridiniella danica</t>
  </si>
  <si>
    <t>Heterocapsa triquetra</t>
  </si>
  <si>
    <t>Ebria tripartita</t>
  </si>
  <si>
    <t>2</t>
  </si>
  <si>
    <t>NS</t>
  </si>
  <si>
    <t>Pennales</t>
  </si>
  <si>
    <t>3</t>
  </si>
  <si>
    <t>Entomoneis paludosa</t>
  </si>
  <si>
    <t>Amphidinium sphenoides</t>
  </si>
  <si>
    <t>Katodinium glaucum</t>
  </si>
  <si>
    <t>Flagellates</t>
  </si>
  <si>
    <t>Chaetoceros similis</t>
  </si>
  <si>
    <t>Dinophysis acuminata</t>
  </si>
  <si>
    <t>Potentiellt toxisk</t>
  </si>
  <si>
    <t>Gyrodinium spirale</t>
  </si>
  <si>
    <t>HNO</t>
  </si>
  <si>
    <t>NIRAS Sweden</t>
  </si>
  <si>
    <t>Chaetoceros</t>
  </si>
  <si>
    <t>sp.</t>
  </si>
  <si>
    <t>Licmophora</t>
  </si>
  <si>
    <t>Dinobryon</t>
  </si>
  <si>
    <t>Actinocyclus octonarius</t>
  </si>
  <si>
    <t>Gerger Linde  &amp; Alexander Cammaroto</t>
  </si>
  <si>
    <t>6</t>
  </si>
  <si>
    <t>Under analys</t>
  </si>
  <si>
    <t>§</t>
  </si>
  <si>
    <t>Susanna Fredriksson &amp; Stefan Tobiasson</t>
  </si>
  <si>
    <t>Erik Isakson &amp; Anna Thomasdotter</t>
  </si>
  <si>
    <t>2026-06-16</t>
  </si>
  <si>
    <t>Hanö_K23_4051_6</t>
  </si>
  <si>
    <t>Tiarina fusus</t>
  </si>
  <si>
    <t>2026-07-08</t>
  </si>
  <si>
    <t>Pelagostrobilidium spirale</t>
  </si>
  <si>
    <t>Protoperidinium</t>
  </si>
  <si>
    <t>Woronichinia</t>
  </si>
  <si>
    <t>Dolichospermum</t>
  </si>
  <si>
    <t>Cryptomonadales</t>
  </si>
  <si>
    <t>Chaetoceros throndsenii</t>
  </si>
  <si>
    <t>Protoperidinium brevipes</t>
  </si>
  <si>
    <t>Cylindrotheca closterium</t>
  </si>
  <si>
    <t>Protoperidinium bipes</t>
  </si>
  <si>
    <t>Amylax triacantha</t>
  </si>
  <si>
    <t>Diplopsalis</t>
  </si>
  <si>
    <t>Prorocentrum cordatum</t>
  </si>
  <si>
    <t>Hanö_K6_4051_6</t>
  </si>
  <si>
    <t>Dinophysis norvegica</t>
  </si>
  <si>
    <t>Heterocapsa rotundata</t>
  </si>
  <si>
    <t>Binuclearia lauterbornii</t>
  </si>
  <si>
    <t>Pseudanabaena</t>
  </si>
  <si>
    <t>2026-06-17</t>
  </si>
  <si>
    <t>Hanö_VH1_4051_6</t>
  </si>
  <si>
    <t>Oocystis</t>
  </si>
  <si>
    <t>Gyrodinium flagellare</t>
  </si>
  <si>
    <t>Scrippsiella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49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57">
    <xf numFmtId="0" fontId="0" fillId="0" borderId="0"/>
    <xf numFmtId="0" fontId="27" fillId="0" borderId="0"/>
    <xf numFmtId="0" fontId="26" fillId="0" borderId="0"/>
    <xf numFmtId="0" fontId="32" fillId="0" borderId="0"/>
    <xf numFmtId="38" fontId="27" fillId="0" borderId="0" applyFont="0" applyFill="0" applyBorder="0" applyAlignment="0" applyProtection="0"/>
    <xf numFmtId="164" fontId="27" fillId="0" borderId="0" applyFont="0" applyFill="0" applyBorder="0" applyAlignment="0" applyProtection="0"/>
    <xf numFmtId="0" fontId="36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6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26" fillId="0" borderId="0"/>
    <xf numFmtId="0" fontId="38" fillId="0" borderId="0"/>
    <xf numFmtId="0" fontId="25" fillId="0" borderId="0"/>
    <xf numFmtId="0" fontId="25" fillId="0" borderId="0"/>
    <xf numFmtId="0" fontId="24" fillId="0" borderId="0"/>
    <xf numFmtId="0" fontId="24" fillId="0" borderId="0"/>
    <xf numFmtId="0" fontId="23" fillId="0" borderId="0"/>
    <xf numFmtId="0" fontId="23" fillId="0" borderId="0"/>
    <xf numFmtId="0" fontId="22" fillId="0" borderId="0"/>
    <xf numFmtId="0" fontId="22" fillId="0" borderId="0"/>
    <xf numFmtId="0" fontId="21" fillId="0" borderId="0"/>
    <xf numFmtId="0" fontId="21" fillId="0" borderId="0"/>
    <xf numFmtId="0" fontId="20" fillId="0" borderId="0"/>
    <xf numFmtId="0" fontId="20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82">
    <xf numFmtId="0" fontId="0" fillId="0" borderId="0" xfId="0"/>
    <xf numFmtId="0" fontId="28" fillId="0" borderId="0" xfId="0" applyFont="1"/>
    <xf numFmtId="0" fontId="29" fillId="0" borderId="0" xfId="0" applyFont="1" applyAlignment="1">
      <alignment horizontal="right"/>
    </xf>
    <xf numFmtId="0" fontId="28" fillId="0" borderId="0" xfId="0" applyFont="1" applyAlignment="1">
      <alignment horizontal="right"/>
    </xf>
    <xf numFmtId="0" fontId="29" fillId="0" borderId="0" xfId="0" applyFont="1"/>
    <xf numFmtId="2" fontId="0" fillId="0" borderId="0" xfId="0" applyNumberFormat="1"/>
    <xf numFmtId="0" fontId="28" fillId="0" borderId="0" xfId="0" applyFont="1" applyAlignment="1">
      <alignment horizontal="center"/>
    </xf>
    <xf numFmtId="167" fontId="28" fillId="0" borderId="0" xfId="0" applyNumberFormat="1" applyFont="1"/>
    <xf numFmtId="0" fontId="28" fillId="0" borderId="2" xfId="0" applyFont="1" applyBorder="1" applyAlignment="1">
      <alignment horizontal="center"/>
    </xf>
    <xf numFmtId="165" fontId="28" fillId="0" borderId="2" xfId="0" applyNumberFormat="1" applyFont="1" applyBorder="1" applyAlignment="1">
      <alignment horizontal="center"/>
    </xf>
    <xf numFmtId="2" fontId="28" fillId="0" borderId="2" xfId="0" applyNumberFormat="1" applyFont="1" applyBorder="1" applyAlignment="1">
      <alignment horizontal="center"/>
    </xf>
    <xf numFmtId="1" fontId="28" fillId="0" borderId="2" xfId="0" applyNumberFormat="1" applyFont="1" applyBorder="1" applyAlignment="1">
      <alignment horizontal="center"/>
    </xf>
    <xf numFmtId="0" fontId="27" fillId="0" borderId="0" xfId="0" applyFont="1"/>
    <xf numFmtId="0" fontId="31" fillId="0" borderId="0" xfId="0" applyFont="1"/>
    <xf numFmtId="0" fontId="31" fillId="0" borderId="0" xfId="0" applyFont="1" applyAlignment="1">
      <alignment horizontal="right"/>
    </xf>
    <xf numFmtId="0" fontId="31" fillId="0" borderId="0" xfId="0" applyFont="1" applyAlignment="1">
      <alignment horizontal="center"/>
    </xf>
    <xf numFmtId="167" fontId="31" fillId="0" borderId="0" xfId="0" applyNumberFormat="1" applyFont="1"/>
    <xf numFmtId="20" fontId="31" fillId="0" borderId="0" xfId="0" applyNumberFormat="1" applyFont="1"/>
    <xf numFmtId="165" fontId="31" fillId="0" borderId="0" xfId="0" applyNumberFormat="1" applyFont="1"/>
    <xf numFmtId="0" fontId="31" fillId="0" borderId="0" xfId="0" applyFont="1" applyAlignment="1">
      <alignment horizontal="left"/>
    </xf>
    <xf numFmtId="0" fontId="31" fillId="0" borderId="2" xfId="0" applyFont="1" applyBorder="1" applyAlignment="1">
      <alignment horizontal="center"/>
    </xf>
    <xf numFmtId="0" fontId="31" fillId="0" borderId="1" xfId="0" applyFont="1" applyBorder="1" applyAlignment="1">
      <alignment horizontal="center"/>
    </xf>
    <xf numFmtId="165" fontId="31" fillId="0" borderId="2" xfId="0" applyNumberFormat="1" applyFont="1" applyBorder="1" applyAlignment="1">
      <alignment horizontal="center"/>
    </xf>
    <xf numFmtId="2" fontId="31" fillId="0" borderId="2" xfId="0" applyNumberFormat="1" applyFont="1" applyBorder="1" applyAlignment="1">
      <alignment horizontal="center"/>
    </xf>
    <xf numFmtId="1" fontId="31" fillId="0" borderId="2" xfId="0" applyNumberFormat="1" applyFont="1" applyBorder="1" applyAlignment="1">
      <alignment horizontal="center"/>
    </xf>
    <xf numFmtId="0" fontId="33" fillId="0" borderId="0" xfId="0" applyFont="1"/>
    <xf numFmtId="0" fontId="34" fillId="0" borderId="0" xfId="0" applyFont="1"/>
    <xf numFmtId="14" fontId="31" fillId="0" borderId="2" xfId="0" applyNumberFormat="1" applyFont="1" applyBorder="1" applyAlignment="1">
      <alignment horizontal="center"/>
    </xf>
    <xf numFmtId="166" fontId="31" fillId="0" borderId="2" xfId="0" applyNumberFormat="1" applyFont="1" applyBorder="1" applyAlignment="1">
      <alignment horizontal="center"/>
    </xf>
    <xf numFmtId="0" fontId="35" fillId="0" borderId="0" xfId="0" applyFont="1"/>
    <xf numFmtId="0" fontId="35" fillId="0" borderId="0" xfId="0" applyFont="1" applyAlignment="1">
      <alignment horizontal="left"/>
    </xf>
    <xf numFmtId="14" fontId="28" fillId="0" borderId="2" xfId="0" applyNumberFormat="1" applyFont="1" applyBorder="1" applyAlignment="1">
      <alignment horizontal="center"/>
    </xf>
    <xf numFmtId="166" fontId="28" fillId="0" borderId="2" xfId="0" applyNumberFormat="1" applyFont="1" applyBorder="1" applyAlignment="1">
      <alignment horizontal="center"/>
    </xf>
    <xf numFmtId="2" fontId="28" fillId="0" borderId="2" xfId="2" applyNumberFormat="1" applyFont="1" applyBorder="1" applyAlignment="1">
      <alignment horizontal="center"/>
    </xf>
    <xf numFmtId="165" fontId="0" fillId="0" borderId="0" xfId="0" applyNumberFormat="1"/>
    <xf numFmtId="0" fontId="26" fillId="0" borderId="0" xfId="10"/>
    <xf numFmtId="0" fontId="34" fillId="0" borderId="0" xfId="10" applyFont="1"/>
    <xf numFmtId="2" fontId="31" fillId="0" borderId="2" xfId="10" applyNumberFormat="1" applyFont="1" applyBorder="1" applyAlignment="1">
      <alignment horizontal="center"/>
    </xf>
    <xf numFmtId="165" fontId="31" fillId="0" borderId="2" xfId="10" applyNumberFormat="1" applyFont="1" applyBorder="1" applyAlignment="1">
      <alignment horizontal="center"/>
    </xf>
    <xf numFmtId="1" fontId="31" fillId="0" borderId="2" xfId="10" applyNumberFormat="1" applyFont="1" applyBorder="1" applyAlignment="1">
      <alignment horizontal="center"/>
    </xf>
    <xf numFmtId="166" fontId="31" fillId="0" borderId="2" xfId="10" applyNumberFormat="1" applyFont="1" applyBorder="1" applyAlignment="1">
      <alignment horizontal="center"/>
    </xf>
    <xf numFmtId="0" fontId="31" fillId="0" borderId="2" xfId="10" applyFont="1" applyBorder="1" applyAlignment="1">
      <alignment horizontal="center"/>
    </xf>
    <xf numFmtId="14" fontId="31" fillId="0" borderId="2" xfId="10" applyNumberFormat="1" applyFont="1" applyBorder="1" applyAlignment="1">
      <alignment horizontal="center"/>
    </xf>
    <xf numFmtId="2" fontId="26" fillId="0" borderId="0" xfId="10" applyNumberFormat="1"/>
    <xf numFmtId="0" fontId="31" fillId="0" borderId="0" xfId="10" applyFont="1"/>
    <xf numFmtId="0" fontId="31" fillId="0" borderId="0" xfId="10" applyFont="1" applyAlignment="1">
      <alignment horizontal="right"/>
    </xf>
    <xf numFmtId="167" fontId="31" fillId="0" borderId="0" xfId="10" applyNumberFormat="1" applyFont="1"/>
    <xf numFmtId="0" fontId="29" fillId="0" borderId="0" xfId="10" applyFont="1"/>
    <xf numFmtId="0" fontId="28" fillId="0" borderId="0" xfId="10" applyFont="1"/>
    <xf numFmtId="0" fontId="33" fillId="0" borderId="0" xfId="10" applyFont="1"/>
    <xf numFmtId="0" fontId="35" fillId="0" borderId="0" xfId="10" applyFont="1" applyAlignment="1">
      <alignment horizontal="left"/>
    </xf>
    <xf numFmtId="0" fontId="35" fillId="0" borderId="0" xfId="10" applyFont="1"/>
    <xf numFmtId="0" fontId="29" fillId="0" borderId="0" xfId="10" applyFont="1" applyAlignment="1">
      <alignment horizontal="right"/>
    </xf>
    <xf numFmtId="0" fontId="28" fillId="0" borderId="0" xfId="10" applyFont="1" applyAlignment="1">
      <alignment horizontal="right"/>
    </xf>
    <xf numFmtId="0" fontId="28" fillId="0" borderId="0" xfId="10" applyFont="1" applyAlignment="1">
      <alignment horizontal="center"/>
    </xf>
    <xf numFmtId="0" fontId="27" fillId="0" borderId="0" xfId="10" applyFont="1"/>
    <xf numFmtId="49" fontId="31" fillId="0" borderId="2" xfId="0" applyNumberFormat="1" applyFont="1" applyBorder="1" applyAlignment="1">
      <alignment horizontal="center"/>
    </xf>
    <xf numFmtId="0" fontId="26" fillId="0" borderId="0" xfId="0" applyFont="1"/>
    <xf numFmtId="2" fontId="40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6" fillId="0" borderId="0" xfId="0" applyFont="1" applyAlignment="1">
      <alignment horizontal="center"/>
    </xf>
    <xf numFmtId="165" fontId="39" fillId="0" borderId="0" xfId="0" applyNumberFormat="1" applyFont="1" applyAlignment="1">
      <alignment horizontal="right"/>
    </xf>
    <xf numFmtId="0" fontId="39" fillId="0" borderId="0" xfId="0" applyFont="1" applyAlignment="1">
      <alignment horizontal="right"/>
    </xf>
    <xf numFmtId="0" fontId="39" fillId="0" borderId="0" xfId="0" applyFont="1"/>
    <xf numFmtId="168" fontId="31" fillId="0" borderId="2" xfId="0" applyNumberFormat="1" applyFont="1" applyBorder="1" applyAlignment="1">
      <alignment horizontal="center"/>
    </xf>
    <xf numFmtId="168" fontId="28" fillId="0" borderId="2" xfId="0" applyNumberFormat="1" applyFont="1" applyBorder="1" applyAlignment="1">
      <alignment horizontal="center"/>
    </xf>
    <xf numFmtId="168" fontId="31" fillId="0" borderId="2" xfId="10" applyNumberFormat="1" applyFont="1" applyBorder="1" applyAlignment="1">
      <alignment horizontal="center"/>
    </xf>
    <xf numFmtId="1" fontId="39" fillId="0" borderId="0" xfId="0" applyNumberFormat="1" applyFont="1"/>
    <xf numFmtId="0" fontId="41" fillId="0" borderId="0" xfId="0" applyFont="1" applyAlignment="1">
      <alignment horizontal="left"/>
    </xf>
    <xf numFmtId="0" fontId="42" fillId="0" borderId="0" xfId="0" applyFont="1"/>
    <xf numFmtId="165" fontId="26" fillId="0" borderId="0" xfId="10" applyNumberFormat="1" applyAlignment="1">
      <alignment horizontal="center"/>
    </xf>
    <xf numFmtId="2" fontId="31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28" fillId="0" borderId="2" xfId="0" applyFont="1" applyBorder="1" applyAlignment="1">
      <alignment horizontal="left"/>
    </xf>
    <xf numFmtId="2" fontId="45" fillId="0" borderId="2" xfId="0" applyNumberFormat="1" applyFont="1" applyBorder="1" applyAlignment="1">
      <alignment horizontal="center"/>
    </xf>
    <xf numFmtId="1" fontId="45" fillId="0" borderId="2" xfId="0" applyNumberFormat="1" applyFont="1" applyBorder="1" applyAlignment="1">
      <alignment horizontal="center"/>
    </xf>
    <xf numFmtId="2" fontId="46" fillId="0" borderId="2" xfId="0" applyNumberFormat="1" applyFont="1" applyBorder="1" applyAlignment="1">
      <alignment horizontal="center"/>
    </xf>
    <xf numFmtId="0" fontId="47" fillId="0" borderId="0" xfId="0" applyFont="1"/>
    <xf numFmtId="1" fontId="31" fillId="0" borderId="2" xfId="0" applyNumberFormat="1" applyFont="1" applyBorder="1" applyAlignment="1">
      <alignment horizontal="left" indent="2"/>
    </xf>
    <xf numFmtId="0" fontId="48" fillId="0" borderId="0" xfId="56" applyFont="1" applyAlignment="1">
      <alignment horizontal="center"/>
    </xf>
    <xf numFmtId="0" fontId="1" fillId="0" borderId="0" xfId="56"/>
  </cellXfs>
  <cellStyles count="57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26" xfId="53" xr:uid="{361AC4A4-CEBF-485A-8355-ACA9F0FC8D6A}"/>
    <cellStyle name="Normal 27" xfId="54" xr:uid="{AFCD1F1D-EFBC-4684-B8FD-5E2A842F2008}"/>
    <cellStyle name="Normal 28" xfId="55" xr:uid="{0A0DF62E-1A5F-446B-948B-8350711ECCEF}"/>
    <cellStyle name="Normal 29" xfId="56" xr:uid="{B1C93770-A7F1-4987-A73A-A4CD161A1EAC}"/>
    <cellStyle name="Normal 3" xfId="3" xr:uid="{00000000-0005-0000-0000-000007000000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3.33</c:v>
              </c:pt>
              <c:pt idx="1">
                <c:v>0.98599999999999999</c:v>
              </c:pt>
              <c:pt idx="2">
                <c:v>3.915</c:v>
              </c:pt>
              <c:pt idx="3">
                <c:v>4.6509999999999998</c:v>
              </c:pt>
              <c:pt idx="4">
                <c:v>12.216000000000001</c:v>
              </c:pt>
              <c:pt idx="5">
                <c:v>9.1125000000000007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General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8.0150000000000006</c:v>
              </c:pt>
              <c:pt idx="1">
                <c:v>7.4695</c:v>
              </c:pt>
              <c:pt idx="2">
                <c:v>7.4204999999999997</c:v>
              </c:pt>
              <c:pt idx="3">
                <c:v>7.9250000000000007</c:v>
              </c:pt>
              <c:pt idx="4">
                <c:v>7.899</c:v>
              </c:pt>
              <c:pt idx="5">
                <c:v>7.9805000000000001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General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strRef>
                    <c:extLst>
                      <c:ext uri="{02D57815-91ED-43cb-92C2-25804820EDAC}">
                        <c15:formulaRef>
                          <c15:sqref>'https://niras.sharepoint.com/sites/32404051/Shared Documents/General/07-Working area/06-Hydrografi/[Hanö1998-26.xlsx]Syre'!$H$19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'https://niras.sharepoint.com/sites/32404051/Shared Documents/General/07-Working area/06-Hydrografi/[Hanö1998-26.xlsx]Syre'!$I$19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'https://niras.sharepoint.com/sites/32404051/Shared Documents/General/07-Working area/06-Hydrografi/[Hanö1998-26.xlsx]Syre'!$J$19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'https://niras.sharepoint.com/sites/32404051/Shared Documents/General/07-Working area/06-Hydrografi/[Hanö1998-26.xlsx]Syre'!$K$19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0.80645161290322576</c:v>
              </c:pt>
              <c:pt idx="1">
                <c:v>0.77419354838709675</c:v>
              </c:pt>
              <c:pt idx="2">
                <c:v>0.29193548387096774</c:v>
              </c:pt>
              <c:pt idx="3">
                <c:v>0.16129032258064516</c:v>
              </c:pt>
              <c:pt idx="4">
                <c:v>0.17258064516129032</c:v>
              </c:pt>
              <c:pt idx="5">
                <c:v>0.467741935483871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3.6071428571428572</c:v>
              </c:pt>
              <c:pt idx="1">
                <c:v>2.1428571428571428</c:v>
              </c:pt>
              <c:pt idx="2">
                <c:v>0.21428571428571427</c:v>
              </c:pt>
              <c:pt idx="3">
                <c:v>1.25</c:v>
              </c:pt>
              <c:pt idx="4">
                <c:v>0.32285714285714284</c:v>
              </c:pt>
              <c:pt idx="5">
                <c:v>0.57499999999999996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0.77438049560351696</c:v>
              </c:pt>
              <c:pt idx="1">
                <c:v>0.89928057553956808</c:v>
              </c:pt>
              <c:pt idx="2">
                <c:v>1.3739008792965626</c:v>
              </c:pt>
              <c:pt idx="3">
                <c:v>0.87430055955235808</c:v>
              </c:pt>
              <c:pt idx="4">
                <c:v>0.39968025579536365</c:v>
              </c:pt>
              <c:pt idx="5">
                <c:v>0.72442046362909673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</c:v>
              </c:pt>
              <c:pt idx="1">
                <c:v>27.678571428571427</c:v>
              </c:pt>
              <c:pt idx="2">
                <c:v>5.8928571428571423</c:v>
              </c:pt>
              <c:pt idx="3">
                <c:v>13.95</c:v>
              </c:pt>
              <c:pt idx="4">
                <c:v>6.9642857142857135</c:v>
              </c:pt>
              <c:pt idx="5">
                <c:v>13.035714285714285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3">
                <c:v>4.7836956521739129</c:v>
              </c:pt>
              <c:pt idx="4">
                <c:v>9.6868888888888893</c:v>
              </c:pt>
              <c:pt idx="5">
                <c:v>12.642727272727274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9">
                <c:v>10.704347826086961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3">
                <c:v>6.0371235895532003</c:v>
              </c:pt>
              <c:pt idx="4">
                <c:v>11.324930710730131</c:v>
              </c:pt>
              <c:pt idx="5">
                <c:v>15.416232622260612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9">
                <c:v>13.06618200238478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3">
                <c:v>3.5302677147946251</c:v>
              </c:pt>
              <c:pt idx="4">
                <c:v>8.0488470670476477</c:v>
              </c:pt>
              <c:pt idx="5">
                <c:v>9.8692219231939369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9">
                <c:v>8.3425136497891419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</c:v>
              </c:pt>
              <c:pt idx="1">
                <c:v>0</c:v>
              </c:pt>
              <c:pt idx="2">
                <c:v>2.2000000000000002</c:v>
              </c:pt>
              <c:pt idx="3">
                <c:v>7.05</c:v>
              </c:pt>
              <c:pt idx="4">
                <c:v>9.75</c:v>
              </c:pt>
              <c:pt idx="5">
                <c:v>7.5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2">
                <c:v>6.85</c:v>
              </c:pt>
              <c:pt idx="3">
                <c:v>7.25</c:v>
              </c:pt>
              <c:pt idx="4">
                <c:v>7.3</c:v>
              </c:pt>
              <c:pt idx="5">
                <c:v>7.4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3">
                <c:v>0.3272544802404514</c:v>
              </c:pt>
              <c:pt idx="4">
                <c:v>0.28512345286020557</c:v>
              </c:pt>
              <c:pt idx="5">
                <c:v>0.32139788512435091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9">
                <c:v>0.45444600280504904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3">
                <c:v>0.4903972609771457</c:v>
              </c:pt>
              <c:pt idx="4">
                <c:v>0.39807693371500885</c:v>
              </c:pt>
              <c:pt idx="5">
                <c:v>0.46073387121781784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9">
                <c:v>0.65262591516922153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3">
                <c:v>0.16411169950375709</c:v>
              </c:pt>
              <c:pt idx="4">
                <c:v>0.17216997200540229</c:v>
              </c:pt>
              <c:pt idx="5">
                <c:v>0.18206189903088402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9">
                <c:v>0.25626609044087656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0.30645161290322581</c:v>
              </c:pt>
              <c:pt idx="3">
                <c:v>0.37096774193548387</c:v>
              </c:pt>
              <c:pt idx="4">
                <c:v>8.2258064516129034E-2</c:v>
              </c:pt>
              <c:pt idx="5">
                <c:v>0.41935483870967744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0.39029503105590063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0.76769694473204542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1.2893117379755792E-2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0.3571428571428571</c:v>
              </c:pt>
              <c:pt idx="3">
                <c:v>0.71428571428571419</c:v>
              </c:pt>
              <c:pt idx="4">
                <c:v>0.85714285714285721</c:v>
              </c:pt>
              <c:pt idx="5">
                <c:v>0.50714285714285712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1.4488409272581935</c:v>
              </c:pt>
              <c:pt idx="1">
                <c:v>0</c:v>
              </c:pt>
              <c:pt idx="2">
                <c:v>7.7188249400479609</c:v>
              </c:pt>
              <c:pt idx="3">
                <c:v>0.67446043165467617</c:v>
              </c:pt>
              <c:pt idx="4">
                <c:v>0.3497202238209432</c:v>
              </c:pt>
              <c:pt idx="5">
                <c:v>0.87430055955235786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19.107142857142854</c:v>
              </c:pt>
              <c:pt idx="1">
                <c:v>0</c:v>
              </c:pt>
              <c:pt idx="2">
                <c:v>8.2142857142857153</c:v>
              </c:pt>
              <c:pt idx="3">
                <c:v>13.392857142857142</c:v>
              </c:pt>
              <c:pt idx="4">
                <c:v>11.964285714285715</c:v>
              </c:pt>
              <c:pt idx="5">
                <c:v>10.178571428571429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strRef>
              <c:f>'https://niras.sharepoint.com/sites/32404051/Shared Documents/General/07-Working area/06-Hydrografi/[Hanö1998-26.xlsx]Syre'!$H$19</c:f>
              <c:strCache>
                <c:ptCount val="1"/>
              </c:strCache>
            </c:strRef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</c:v>
              </c:pt>
              <c:pt idx="1">
                <c:v>0</c:v>
              </c:pt>
              <c:pt idx="2">
                <c:v>2.25</c:v>
              </c:pt>
              <c:pt idx="3">
                <c:v>6.6999999999999993</c:v>
              </c:pt>
              <c:pt idx="4">
                <c:v>11</c:v>
              </c:pt>
              <c:pt idx="5">
                <c:v>10.45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2.4980015987210225</c:v>
              </c:pt>
              <c:pt idx="3">
                <c:v>0.77438049560351707</c:v>
              </c:pt>
              <c:pt idx="4">
                <c:v>0.64948041566746584</c:v>
              </c:pt>
              <c:pt idx="5">
                <c:v>0.77438049560351718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3">
                <c:v>0.22169354838709676</c:v>
              </c:pt>
              <c:pt idx="4">
                <c:v>0.32580645161290328</c:v>
              </c:pt>
              <c:pt idx="5">
                <c:v>0.40322580645161288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9">
                <c:v>0.65591397849462363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3">
                <c:v>0.2609878566758525</c:v>
              </c:pt>
              <c:pt idx="4">
                <c:v>0.34569165807409352</c:v>
              </c:pt>
              <c:pt idx="5">
                <c:v>0.45909841314738364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9">
                <c:v>0.76126837603368591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3">
                <c:v>0.18239924009834099</c:v>
              </c:pt>
              <c:pt idx="4">
                <c:v>0.30592124515171304</c:v>
              </c:pt>
              <c:pt idx="5">
                <c:v>0.34735319975584211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9">
                <c:v>0.55055958095556135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0.19193548387096776</c:v>
              </c:pt>
              <c:pt idx="3">
                <c:v>0.22741935483870968</c:v>
              </c:pt>
              <c:pt idx="4">
                <c:v>4.6774193548387091E-2</c:v>
              </c:pt>
              <c:pt idx="5">
                <c:v>0.40322580645161288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19.464285714285715</c:v>
              </c:pt>
              <c:pt idx="1">
                <c:v>0</c:v>
              </c:pt>
              <c:pt idx="2">
                <c:v>8.2142857142857135</c:v>
              </c:pt>
              <c:pt idx="3">
                <c:v>5.1785714285714288</c:v>
              </c:pt>
              <c:pt idx="4">
                <c:v>10.178571428571427</c:v>
              </c:pt>
              <c:pt idx="5">
                <c:v>9.8214285714285712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0.17857142857142855</c:v>
              </c:pt>
              <c:pt idx="3">
                <c:v>1.357142857142857</c:v>
              </c:pt>
              <c:pt idx="4">
                <c:v>0.5357142857142857</c:v>
              </c:pt>
              <c:pt idx="5">
                <c:v>0.58214285714285707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8.1175647305808258</c:v>
              </c:pt>
              <c:pt idx="1">
                <c:v>0</c:v>
              </c:pt>
              <c:pt idx="2">
                <c:v>8.7473757872638203</c:v>
              </c:pt>
              <c:pt idx="3">
                <c:v>8.1875437368789363</c:v>
              </c:pt>
              <c:pt idx="4">
                <c:v>7.4177746675997192</c:v>
              </c:pt>
              <c:pt idx="5">
                <c:v>7.697690692792162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2">
                <c:v>6.8</c:v>
              </c:pt>
              <c:pt idx="3">
                <c:v>7.4</c:v>
              </c:pt>
              <c:pt idx="4">
                <c:v>7.2</c:v>
              </c:pt>
              <c:pt idx="5">
                <c:v>7.3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7.26</c:v>
              </c:pt>
              <c:pt idx="1">
                <c:v>7.2549999999999999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8.9503149055283409</c:v>
              </c:pt>
              <c:pt idx="1">
                <c:v>8.8873337998600412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0.67741935483870974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10.892857142857142</c:v>
              </c:pt>
              <c:pt idx="1">
                <c:v>18.321428571428573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35.357142857142861</c:v>
              </c:pt>
              <c:pt idx="1">
                <c:v>41.785714285714285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0.77438049560351707</c:v>
              </c:pt>
              <c:pt idx="1">
                <c:v>0.77438049560351707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2.9750000000000001</c:v>
              </c:pt>
              <c:pt idx="1">
                <c:v>2.2344999999999997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</c:v>
              </c:pt>
              <c:pt idx="1">
                <c:v>7.6850000000000005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8.7053883834849533</c:v>
              </c:pt>
              <c:pt idx="1">
                <c:v>8.9293212036389082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0.79032258064516125</c:v>
              </c:pt>
              <c:pt idx="1">
                <c:v>0.77419354838709675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5.1785714285714288</c:v>
              </c:pt>
              <c:pt idx="1">
                <c:v>3.5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22.678571428571431</c:v>
              </c:pt>
              <c:pt idx="1">
                <c:v>23.214285714285715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2.1732613908872898</c:v>
              </c:pt>
              <c:pt idx="1">
                <c:v>0.54956035171862505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2">
                <c:v>2.15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9.0272918124562622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6.4516129032258063E-2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0.21428571428571427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20.892857142857146</c:v>
              </c:pt>
              <c:pt idx="1">
                <c:v>0</c:v>
              </c:pt>
              <c:pt idx="2">
                <c:v>6.0714285714285712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5.870303756994403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</c:v>
              </c:pt>
              <c:pt idx="1">
                <c:v>0</c:v>
              </c:pt>
              <c:pt idx="2">
                <c:v>2.9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7.0500000000000007</c:v>
              </c:pt>
              <c:pt idx="1">
                <c:v>0</c:v>
              </c:pt>
              <c:pt idx="2">
                <c:v>6.15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8.4674597620713783</c:v>
              </c:pt>
              <c:pt idx="1">
                <c:v>0</c:v>
              </c:pt>
              <c:pt idx="2">
                <c:v>9.3771868439468165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0.45161290322580644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12.428571428571429</c:v>
              </c:pt>
              <c:pt idx="1">
                <c:v>0</c:v>
              </c:pt>
              <c:pt idx="2">
                <c:v>7.2857142857142856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25.178571428571427</c:v>
              </c:pt>
              <c:pt idx="1">
                <c:v>0</c:v>
              </c:pt>
              <c:pt idx="2">
                <c:v>10.178571428571429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1.0241806554756192</c:v>
              </c:pt>
              <c:pt idx="1">
                <c:v>0</c:v>
              </c:pt>
              <c:pt idx="2">
                <c:v>4.0217825739408468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1.7000000000000002</c:v>
              </c:pt>
              <c:pt idx="1">
                <c:v>0</c:v>
              </c:pt>
              <c:pt idx="2">
                <c:v>3.2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6.95</c:v>
              </c:pt>
              <c:pt idx="1">
                <c:v>0</c:v>
              </c:pt>
              <c:pt idx="2">
                <c:v>6.5500000000000007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8.7473757872638203</c:v>
              </c:pt>
              <c:pt idx="1">
                <c:v>0</c:v>
              </c:pt>
              <c:pt idx="2">
                <c:v>9.0272918124562622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0.13709677419354838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0.45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21.785714285714285</c:v>
              </c:pt>
              <c:pt idx="1">
                <c:v>0</c:v>
              </c:pt>
              <c:pt idx="2">
                <c:v>18.571428571428569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6.1700639488409275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</c:v>
              </c:pt>
              <c:pt idx="1">
                <c:v>0</c:v>
              </c:pt>
              <c:pt idx="2">
                <c:v>2.9000000000000004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9.1672498250524832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0.17857142857142855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21.25</c:v>
              </c:pt>
              <c:pt idx="1">
                <c:v>0</c:v>
              </c:pt>
              <c:pt idx="2">
                <c:v>6.9642857142857153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3.2474020783373301</c:v>
              </c:pt>
              <c:pt idx="1">
                <c:v>0</c:v>
              </c:pt>
              <c:pt idx="2">
                <c:v>4.846123101518784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</c:v>
              </c:pt>
              <c:pt idx="1">
                <c:v>0</c:v>
              </c:pt>
              <c:pt idx="2">
                <c:v>2.2999999999999998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9.2372288313505937</c:v>
              </c:pt>
              <c:pt idx="1">
                <c:v>0</c:v>
              </c:pt>
              <c:pt idx="2">
                <c:v>8.8173547935619307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0.14285714285714285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21.964285714285715</c:v>
              </c:pt>
              <c:pt idx="1">
                <c:v>0</c:v>
              </c:pt>
              <c:pt idx="2">
                <c:v>6.4285714285714288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2.6978417266187043</c:v>
              </c:pt>
              <c:pt idx="1">
                <c:v>0</c:v>
              </c:pt>
              <c:pt idx="2">
                <c:v>3.7470023980815341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8.8173547935619307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5.769285714285715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22.142857142857146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2.6500000000000004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8.6074177746675993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20.178571428571431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8.5374387683694888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4.0357142857142856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19.285714285714285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1.3050000000000002</c:v>
              </c:pt>
              <c:pt idx="1">
                <c:v>1.1319999999999999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7.91</c:v>
              </c:pt>
              <c:pt idx="1">
                <c:v>7.2569999999999997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8.481455563331</c:v>
              </c:pt>
              <c:pt idx="1">
                <c:v>7.4247725682295309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0.90322580645161288</c:v>
              </c:pt>
              <c:pt idx="1">
                <c:v>0.5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23.821428571428569</c:v>
              </c:pt>
              <c:pt idx="1">
                <c:v>10.535714285714285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20.714285714285715</c:v>
              </c:pt>
              <c:pt idx="1">
                <c:v>21.428571428571431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389164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446765</xdr:colOff>
      <xdr:row>3</xdr:row>
      <xdr:rowOff>164192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540328</xdr:colOff>
      <xdr:row>2</xdr:row>
      <xdr:rowOff>163946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578177</xdr:colOff>
      <xdr:row>7</xdr:row>
      <xdr:rowOff>30836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393045</xdr:colOff>
      <xdr:row>3</xdr:row>
      <xdr:rowOff>179948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9197</xdr:colOff>
      <xdr:row>2</xdr:row>
      <xdr:rowOff>144896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160771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6829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333462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336319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65369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12125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275994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505404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256944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125509</xdr:colOff>
      <xdr:row>3</xdr:row>
      <xdr:rowOff>201894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410154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371244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182659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658090</xdr:colOff>
      <xdr:row>28</xdr:row>
      <xdr:rowOff>51954</xdr:rowOff>
    </xdr:from>
    <xdr:to>
      <xdr:col>35</xdr:col>
      <xdr:colOff>432954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EDA56B-098D-4D52-9D0F-996412E8984D}">
  <dimension ref="A1:S85"/>
  <sheetViews>
    <sheetView tabSelected="1" topLeftCell="A16" workbookViewId="0">
      <selection activeCell="F18" sqref="F18"/>
    </sheetView>
  </sheetViews>
  <sheetFormatPr defaultRowHeight="14.5"/>
  <cols>
    <col min="1" max="16384" width="8.796875" style="81"/>
  </cols>
  <sheetData>
    <row r="1" spans="1:19" s="80" customFormat="1">
      <c r="A1" s="80" t="s">
        <v>91</v>
      </c>
      <c r="B1" s="80" t="s">
        <v>92</v>
      </c>
      <c r="C1" s="80" t="s">
        <v>93</v>
      </c>
      <c r="D1" s="80" t="s">
        <v>94</v>
      </c>
      <c r="E1" s="80" t="s">
        <v>95</v>
      </c>
      <c r="F1" s="80" t="s">
        <v>96</v>
      </c>
      <c r="G1" s="80" t="s">
        <v>97</v>
      </c>
      <c r="H1" s="80" t="s">
        <v>98</v>
      </c>
      <c r="I1" s="80" t="s">
        <v>99</v>
      </c>
      <c r="J1" s="80" t="s">
        <v>100</v>
      </c>
      <c r="K1" s="80" t="s">
        <v>101</v>
      </c>
      <c r="L1" s="80" t="s">
        <v>102</v>
      </c>
      <c r="M1" s="80" t="s">
        <v>103</v>
      </c>
      <c r="N1" s="80" t="s">
        <v>104</v>
      </c>
      <c r="O1" s="80" t="s">
        <v>105</v>
      </c>
      <c r="P1" s="80" t="s">
        <v>106</v>
      </c>
      <c r="Q1" s="80" t="s">
        <v>107</v>
      </c>
      <c r="R1" s="80" t="s">
        <v>108</v>
      </c>
      <c r="S1" s="80" t="s">
        <v>109</v>
      </c>
    </row>
    <row r="2" spans="1:19">
      <c r="A2" s="81" t="s">
        <v>110</v>
      </c>
      <c r="B2" s="81" t="s">
        <v>111</v>
      </c>
      <c r="C2" s="81" t="s">
        <v>155</v>
      </c>
      <c r="D2" s="81">
        <v>56.065399999999997</v>
      </c>
      <c r="E2" s="81">
        <v>15.7469</v>
      </c>
      <c r="F2" s="81" t="s">
        <v>67</v>
      </c>
      <c r="G2" s="81" t="s">
        <v>156</v>
      </c>
      <c r="H2" s="81" t="s">
        <v>112</v>
      </c>
      <c r="I2" s="81" t="s">
        <v>113</v>
      </c>
      <c r="J2" s="81" t="s">
        <v>157</v>
      </c>
      <c r="L2" s="81" t="s">
        <v>115</v>
      </c>
      <c r="O2" s="81">
        <v>3771</v>
      </c>
      <c r="P2" s="81">
        <v>0.13320000000000001</v>
      </c>
      <c r="Q2" s="81">
        <v>15.19</v>
      </c>
      <c r="R2" s="81" t="s">
        <v>116</v>
      </c>
      <c r="S2" s="81" t="s">
        <v>158</v>
      </c>
    </row>
    <row r="3" spans="1:19">
      <c r="A3" s="81" t="s">
        <v>110</v>
      </c>
      <c r="B3" s="81" t="s">
        <v>111</v>
      </c>
      <c r="C3" s="81" t="s">
        <v>155</v>
      </c>
      <c r="D3" s="81">
        <v>56.065399999999997</v>
      </c>
      <c r="E3" s="81">
        <v>15.7469</v>
      </c>
      <c r="F3" s="81" t="s">
        <v>67</v>
      </c>
      <c r="G3" s="81" t="s">
        <v>156</v>
      </c>
      <c r="H3" s="81" t="s">
        <v>112</v>
      </c>
      <c r="I3" s="81" t="s">
        <v>113</v>
      </c>
      <c r="J3" s="81" t="s">
        <v>114</v>
      </c>
      <c r="L3" s="81" t="s">
        <v>115</v>
      </c>
      <c r="O3" s="81">
        <v>5656.5</v>
      </c>
      <c r="P3" s="81">
        <v>7.9930000000000001E-2</v>
      </c>
      <c r="Q3" s="81">
        <v>9.6379999999999999</v>
      </c>
      <c r="R3" s="81" t="s">
        <v>116</v>
      </c>
      <c r="S3" s="81" t="s">
        <v>158</v>
      </c>
    </row>
    <row r="4" spans="1:19">
      <c r="A4" s="81" t="s">
        <v>110</v>
      </c>
      <c r="B4" s="81" t="s">
        <v>111</v>
      </c>
      <c r="C4" s="81" t="s">
        <v>155</v>
      </c>
      <c r="D4" s="81">
        <v>56.065399999999997</v>
      </c>
      <c r="E4" s="81">
        <v>15.7469</v>
      </c>
      <c r="F4" s="81" t="s">
        <v>67</v>
      </c>
      <c r="G4" s="81" t="s">
        <v>156</v>
      </c>
      <c r="H4" s="81" t="s">
        <v>112</v>
      </c>
      <c r="I4" s="81" t="s">
        <v>113</v>
      </c>
      <c r="J4" s="81" t="s">
        <v>121</v>
      </c>
      <c r="L4" s="81" t="s">
        <v>117</v>
      </c>
      <c r="O4" s="81">
        <v>889967.8</v>
      </c>
      <c r="P4" s="81">
        <v>2.937E-2</v>
      </c>
      <c r="Q4" s="81">
        <v>5.34</v>
      </c>
      <c r="R4" s="81" t="s">
        <v>116</v>
      </c>
      <c r="S4" s="81" t="s">
        <v>158</v>
      </c>
    </row>
    <row r="5" spans="1:19">
      <c r="A5" s="81" t="s">
        <v>110</v>
      </c>
      <c r="B5" s="81" t="s">
        <v>111</v>
      </c>
      <c r="C5" s="81" t="s">
        <v>155</v>
      </c>
      <c r="D5" s="81">
        <v>56.065399999999997</v>
      </c>
      <c r="E5" s="81">
        <v>15.7469</v>
      </c>
      <c r="F5" s="81" t="s">
        <v>67</v>
      </c>
      <c r="G5" s="81" t="s">
        <v>156</v>
      </c>
      <c r="H5" s="81" t="s">
        <v>112</v>
      </c>
      <c r="I5" s="81" t="s">
        <v>113</v>
      </c>
      <c r="J5" s="81" t="s">
        <v>122</v>
      </c>
      <c r="L5" s="81" t="s">
        <v>117</v>
      </c>
      <c r="O5" s="81">
        <v>60336.800000000003</v>
      </c>
      <c r="P5" s="81">
        <v>2.8420000000000001E-2</v>
      </c>
      <c r="Q5" s="81">
        <v>4.2240000000000002</v>
      </c>
      <c r="R5" s="81" t="s">
        <v>116</v>
      </c>
      <c r="S5" s="81" t="s">
        <v>158</v>
      </c>
    </row>
    <row r="6" spans="1:19">
      <c r="A6" s="81" t="s">
        <v>110</v>
      </c>
      <c r="B6" s="81" t="s">
        <v>111</v>
      </c>
      <c r="C6" s="81" t="s">
        <v>155</v>
      </c>
      <c r="D6" s="81">
        <v>56.065399999999997</v>
      </c>
      <c r="E6" s="81">
        <v>15.7469</v>
      </c>
      <c r="F6" s="81" t="s">
        <v>67</v>
      </c>
      <c r="G6" s="81" t="s">
        <v>156</v>
      </c>
      <c r="H6" s="81" t="s">
        <v>112</v>
      </c>
      <c r="I6" s="81" t="s">
        <v>113</v>
      </c>
      <c r="J6" s="81" t="s">
        <v>159</v>
      </c>
      <c r="L6" s="81" t="s">
        <v>115</v>
      </c>
      <c r="O6" s="81">
        <v>1885.5</v>
      </c>
      <c r="P6" s="81">
        <v>2.664E-2</v>
      </c>
      <c r="Q6" s="81">
        <v>3.2130000000000001</v>
      </c>
      <c r="R6" s="81" t="s">
        <v>116</v>
      </c>
      <c r="S6" s="81" t="s">
        <v>158</v>
      </c>
    </row>
    <row r="7" spans="1:19">
      <c r="A7" s="81" t="s">
        <v>110</v>
      </c>
      <c r="B7" s="81" t="s">
        <v>111</v>
      </c>
      <c r="C7" s="81" t="s">
        <v>155</v>
      </c>
      <c r="D7" s="81">
        <v>56.065399999999997</v>
      </c>
      <c r="E7" s="81">
        <v>15.7469</v>
      </c>
      <c r="F7" s="81" t="s">
        <v>67</v>
      </c>
      <c r="G7" s="81" t="s">
        <v>156</v>
      </c>
      <c r="H7" s="81" t="s">
        <v>112</v>
      </c>
      <c r="I7" s="81" t="s">
        <v>113</v>
      </c>
      <c r="J7" s="81" t="s">
        <v>119</v>
      </c>
      <c r="L7" s="81" t="s">
        <v>120</v>
      </c>
      <c r="O7" s="81">
        <v>7542</v>
      </c>
      <c r="P7" s="81">
        <v>2.6440000000000002E-2</v>
      </c>
      <c r="Q7" s="81">
        <v>3.4689999999999999</v>
      </c>
      <c r="R7" s="81" t="s">
        <v>116</v>
      </c>
      <c r="S7" s="81" t="s">
        <v>158</v>
      </c>
    </row>
    <row r="8" spans="1:19">
      <c r="A8" s="81" t="s">
        <v>110</v>
      </c>
      <c r="B8" s="81" t="s">
        <v>111</v>
      </c>
      <c r="C8" s="81" t="s">
        <v>155</v>
      </c>
      <c r="D8" s="81">
        <v>56.065399999999997</v>
      </c>
      <c r="E8" s="81">
        <v>15.7469</v>
      </c>
      <c r="F8" s="81" t="s">
        <v>67</v>
      </c>
      <c r="G8" s="81" t="s">
        <v>156</v>
      </c>
      <c r="H8" s="81" t="s">
        <v>112</v>
      </c>
      <c r="I8" s="81" t="s">
        <v>113</v>
      </c>
      <c r="J8" s="81" t="s">
        <v>137</v>
      </c>
      <c r="L8" s="81" t="s">
        <v>117</v>
      </c>
      <c r="O8" s="81">
        <v>113131.5</v>
      </c>
      <c r="P8" s="81">
        <v>2.0480000000000002E-2</v>
      </c>
      <c r="Q8" s="81">
        <v>3.1680000000000001</v>
      </c>
      <c r="R8" s="81" t="s">
        <v>116</v>
      </c>
      <c r="S8" s="81" t="s">
        <v>158</v>
      </c>
    </row>
    <row r="9" spans="1:19">
      <c r="A9" s="81" t="s">
        <v>110</v>
      </c>
      <c r="B9" s="81" t="s">
        <v>111</v>
      </c>
      <c r="C9" s="81" t="s">
        <v>155</v>
      </c>
      <c r="D9" s="81">
        <v>56.065399999999997</v>
      </c>
      <c r="E9" s="81">
        <v>15.7469</v>
      </c>
      <c r="F9" s="81" t="s">
        <v>67</v>
      </c>
      <c r="G9" s="81" t="s">
        <v>156</v>
      </c>
      <c r="H9" s="81" t="s">
        <v>112</v>
      </c>
      <c r="I9" s="81" t="s">
        <v>113</v>
      </c>
      <c r="J9" s="81" t="s">
        <v>121</v>
      </c>
      <c r="L9" s="81" t="s">
        <v>117</v>
      </c>
      <c r="O9" s="81">
        <v>37710.5</v>
      </c>
      <c r="P9" s="81">
        <v>1.2109999999999999E-2</v>
      </c>
      <c r="Q9" s="81">
        <v>1.8480000000000001</v>
      </c>
      <c r="R9" s="81" t="s">
        <v>116</v>
      </c>
      <c r="S9" s="81" t="s">
        <v>158</v>
      </c>
    </row>
    <row r="10" spans="1:19">
      <c r="A10" s="81" t="s">
        <v>110</v>
      </c>
      <c r="B10" s="81" t="s">
        <v>111</v>
      </c>
      <c r="C10" s="81" t="s">
        <v>155</v>
      </c>
      <c r="D10" s="81">
        <v>56.065399999999997</v>
      </c>
      <c r="E10" s="81">
        <v>15.7469</v>
      </c>
      <c r="F10" s="81" t="s">
        <v>67</v>
      </c>
      <c r="G10" s="81" t="s">
        <v>156</v>
      </c>
      <c r="H10" s="81" t="s">
        <v>112</v>
      </c>
      <c r="I10" s="81" t="s">
        <v>113</v>
      </c>
      <c r="J10" s="81" t="s">
        <v>118</v>
      </c>
      <c r="L10" s="81" t="s">
        <v>117</v>
      </c>
      <c r="O10" s="81">
        <v>49023</v>
      </c>
      <c r="P10" s="81">
        <v>1.108E-2</v>
      </c>
      <c r="Q10" s="81">
        <v>1.1279999999999999</v>
      </c>
      <c r="R10" s="81" t="s">
        <v>116</v>
      </c>
      <c r="S10" s="81" t="s">
        <v>158</v>
      </c>
    </row>
    <row r="11" spans="1:19">
      <c r="A11" s="81" t="s">
        <v>110</v>
      </c>
      <c r="B11" s="81" t="s">
        <v>111</v>
      </c>
      <c r="C11" s="81" t="s">
        <v>155</v>
      </c>
      <c r="D11" s="81">
        <v>56.065399999999997</v>
      </c>
      <c r="E11" s="81">
        <v>15.7469</v>
      </c>
      <c r="F11" s="81" t="s">
        <v>67</v>
      </c>
      <c r="G11" s="81" t="s">
        <v>156</v>
      </c>
      <c r="H11" s="81" t="s">
        <v>112</v>
      </c>
      <c r="I11" s="81" t="s">
        <v>113</v>
      </c>
      <c r="J11" s="81" t="s">
        <v>144</v>
      </c>
      <c r="K11" s="81" t="s">
        <v>145</v>
      </c>
      <c r="L11" s="81" t="s">
        <v>117</v>
      </c>
      <c r="O11" s="81">
        <v>41481</v>
      </c>
      <c r="P11" s="81">
        <v>9.4990000000000005E-3</v>
      </c>
      <c r="Q11" s="81">
        <v>0.99550000000000005</v>
      </c>
      <c r="R11" s="81" t="s">
        <v>116</v>
      </c>
      <c r="S11" s="81" t="s">
        <v>158</v>
      </c>
    </row>
    <row r="12" spans="1:19">
      <c r="A12" s="81" t="s">
        <v>110</v>
      </c>
      <c r="B12" s="81" t="s">
        <v>111</v>
      </c>
      <c r="C12" s="81" t="s">
        <v>155</v>
      </c>
      <c r="D12" s="81">
        <v>56.065399999999997</v>
      </c>
      <c r="E12" s="81">
        <v>15.7469</v>
      </c>
      <c r="F12" s="81" t="s">
        <v>67</v>
      </c>
      <c r="G12" s="81" t="s">
        <v>156</v>
      </c>
      <c r="H12" s="81" t="s">
        <v>112</v>
      </c>
      <c r="I12" s="81" t="s">
        <v>113</v>
      </c>
      <c r="J12" s="81" t="s">
        <v>125</v>
      </c>
      <c r="L12" s="81" t="s">
        <v>117</v>
      </c>
      <c r="M12" s="81" t="s">
        <v>126</v>
      </c>
      <c r="O12" s="81">
        <v>4615</v>
      </c>
      <c r="P12" s="81">
        <v>9.0589999999999993E-3</v>
      </c>
      <c r="Q12" s="81">
        <v>1.4350000000000001</v>
      </c>
      <c r="R12" s="81" t="s">
        <v>116</v>
      </c>
      <c r="S12" s="81" t="s">
        <v>158</v>
      </c>
    </row>
    <row r="13" spans="1:19">
      <c r="A13" s="81" t="s">
        <v>110</v>
      </c>
      <c r="B13" s="81" t="s">
        <v>111</v>
      </c>
      <c r="C13" s="81" t="s">
        <v>155</v>
      </c>
      <c r="D13" s="81">
        <v>56.065399999999997</v>
      </c>
      <c r="E13" s="81">
        <v>15.7469</v>
      </c>
      <c r="F13" s="81" t="s">
        <v>67</v>
      </c>
      <c r="G13" s="81" t="s">
        <v>156</v>
      </c>
      <c r="H13" s="81" t="s">
        <v>112</v>
      </c>
      <c r="I13" s="81" t="s">
        <v>113</v>
      </c>
      <c r="J13" s="81" t="s">
        <v>132</v>
      </c>
      <c r="L13" s="81" t="s">
        <v>117</v>
      </c>
      <c r="O13" s="81">
        <v>3507.4</v>
      </c>
      <c r="P13" s="81">
        <v>8.3479999999999995E-3</v>
      </c>
      <c r="Q13" s="81">
        <v>0.55420000000000003</v>
      </c>
      <c r="R13" s="81" t="s">
        <v>116</v>
      </c>
      <c r="S13" s="81" t="s">
        <v>158</v>
      </c>
    </row>
    <row r="14" spans="1:19">
      <c r="A14" s="81" t="s">
        <v>110</v>
      </c>
      <c r="B14" s="81" t="s">
        <v>111</v>
      </c>
      <c r="C14" s="81" t="s">
        <v>155</v>
      </c>
      <c r="D14" s="81">
        <v>56.065399999999997</v>
      </c>
      <c r="E14" s="81">
        <v>15.7469</v>
      </c>
      <c r="F14" s="81" t="s">
        <v>67</v>
      </c>
      <c r="G14" s="81" t="s">
        <v>156</v>
      </c>
      <c r="H14" s="81" t="s">
        <v>112</v>
      </c>
      <c r="I14" s="81" t="s">
        <v>113</v>
      </c>
      <c r="J14" s="81" t="s">
        <v>134</v>
      </c>
      <c r="L14" s="81" t="s">
        <v>131</v>
      </c>
      <c r="O14" s="81">
        <v>92.3</v>
      </c>
      <c r="P14" s="81">
        <v>2.5890000000000002E-3</v>
      </c>
      <c r="Q14" s="81">
        <v>0.1076</v>
      </c>
      <c r="R14" s="81" t="s">
        <v>116</v>
      </c>
      <c r="S14" s="81" t="s">
        <v>158</v>
      </c>
    </row>
    <row r="15" spans="1:19">
      <c r="A15" s="81" t="s">
        <v>110</v>
      </c>
      <c r="B15" s="81" t="s">
        <v>111</v>
      </c>
      <c r="C15" s="81" t="s">
        <v>155</v>
      </c>
      <c r="D15" s="81">
        <v>56.065399999999997</v>
      </c>
      <c r="E15" s="81">
        <v>15.7469</v>
      </c>
      <c r="F15" s="81" t="s">
        <v>67</v>
      </c>
      <c r="G15" s="81" t="s">
        <v>156</v>
      </c>
      <c r="H15" s="81" t="s">
        <v>112</v>
      </c>
      <c r="I15" s="81" t="s">
        <v>113</v>
      </c>
      <c r="J15" s="81" t="s">
        <v>147</v>
      </c>
      <c r="L15" s="81" t="s">
        <v>120</v>
      </c>
      <c r="O15" s="81">
        <v>60336.800000000003</v>
      </c>
      <c r="P15" s="81">
        <v>2.5339999999999998E-3</v>
      </c>
      <c r="Q15" s="81">
        <v>0.4224</v>
      </c>
      <c r="R15" s="81" t="s">
        <v>116</v>
      </c>
      <c r="S15" s="81" t="s">
        <v>158</v>
      </c>
    </row>
    <row r="16" spans="1:19">
      <c r="A16" s="81" t="s">
        <v>110</v>
      </c>
      <c r="B16" s="81" t="s">
        <v>111</v>
      </c>
      <c r="C16" s="81" t="s">
        <v>155</v>
      </c>
      <c r="D16" s="81">
        <v>56.065399999999997</v>
      </c>
      <c r="E16" s="81">
        <v>15.7469</v>
      </c>
      <c r="F16" s="81" t="s">
        <v>67</v>
      </c>
      <c r="G16" s="81" t="s">
        <v>156</v>
      </c>
      <c r="H16" s="81" t="s">
        <v>112</v>
      </c>
      <c r="I16" s="81" t="s">
        <v>113</v>
      </c>
      <c r="J16" s="81" t="s">
        <v>160</v>
      </c>
      <c r="K16" s="81" t="s">
        <v>145</v>
      </c>
      <c r="L16" s="81" t="s">
        <v>115</v>
      </c>
      <c r="O16" s="81">
        <v>276.89999999999998</v>
      </c>
      <c r="P16" s="81">
        <v>2.4450000000000001E-3</v>
      </c>
      <c r="Q16" s="81">
        <v>0.30349999999999999</v>
      </c>
      <c r="R16" s="81" t="s">
        <v>116</v>
      </c>
      <c r="S16" s="81" t="s">
        <v>158</v>
      </c>
    </row>
    <row r="17" spans="1:19">
      <c r="A17" s="81" t="s">
        <v>110</v>
      </c>
      <c r="B17" s="81" t="s">
        <v>111</v>
      </c>
      <c r="C17" s="81" t="s">
        <v>155</v>
      </c>
      <c r="D17" s="81">
        <v>56.065399999999997</v>
      </c>
      <c r="E17" s="81">
        <v>15.7469</v>
      </c>
      <c r="F17" s="81" t="s">
        <v>67</v>
      </c>
      <c r="G17" s="81" t="s">
        <v>156</v>
      </c>
      <c r="H17" s="81" t="s">
        <v>112</v>
      </c>
      <c r="I17" s="81" t="s">
        <v>113</v>
      </c>
      <c r="J17" s="81" t="s">
        <v>161</v>
      </c>
      <c r="L17" s="81" t="s">
        <v>117</v>
      </c>
      <c r="O17" s="81">
        <v>7542.1</v>
      </c>
      <c r="P17" s="81">
        <v>2.3679999999999999E-3</v>
      </c>
      <c r="Q17" s="81">
        <v>0.46010000000000001</v>
      </c>
      <c r="R17" s="81" t="s">
        <v>116</v>
      </c>
      <c r="S17" s="81" t="s">
        <v>158</v>
      </c>
    </row>
    <row r="18" spans="1:19">
      <c r="A18" s="81" t="s">
        <v>110</v>
      </c>
      <c r="B18" s="81" t="s">
        <v>111</v>
      </c>
      <c r="C18" s="81" t="s">
        <v>155</v>
      </c>
      <c r="D18" s="81">
        <v>56.065399999999997</v>
      </c>
      <c r="E18" s="81">
        <v>15.7469</v>
      </c>
      <c r="F18" s="81" t="s">
        <v>67</v>
      </c>
      <c r="G18" s="81" t="s">
        <v>156</v>
      </c>
      <c r="H18" s="81" t="s">
        <v>112</v>
      </c>
      <c r="I18" s="81" t="s">
        <v>113</v>
      </c>
      <c r="J18" s="81" t="s">
        <v>139</v>
      </c>
      <c r="L18" s="81" t="s">
        <v>120</v>
      </c>
      <c r="M18" s="81" t="s">
        <v>140</v>
      </c>
      <c r="O18" s="81">
        <v>184.6</v>
      </c>
      <c r="P18" s="81">
        <v>2.2409999999999999E-3</v>
      </c>
      <c r="Q18" s="81">
        <v>0.27279999999999999</v>
      </c>
      <c r="R18" s="81" t="s">
        <v>116</v>
      </c>
      <c r="S18" s="81" t="s">
        <v>158</v>
      </c>
    </row>
    <row r="19" spans="1:19">
      <c r="A19" s="81" t="s">
        <v>110</v>
      </c>
      <c r="B19" s="81" t="s">
        <v>111</v>
      </c>
      <c r="C19" s="81" t="s">
        <v>155</v>
      </c>
      <c r="D19" s="81">
        <v>56.065399999999997</v>
      </c>
      <c r="E19" s="81">
        <v>15.7469</v>
      </c>
      <c r="F19" s="81" t="s">
        <v>67</v>
      </c>
      <c r="G19" s="81" t="s">
        <v>156</v>
      </c>
      <c r="H19" s="81" t="s">
        <v>112</v>
      </c>
      <c r="I19" s="81" t="s">
        <v>113</v>
      </c>
      <c r="J19" s="81" t="s">
        <v>162</v>
      </c>
      <c r="L19" s="81" t="s">
        <v>117</v>
      </c>
      <c r="M19" s="81" t="s">
        <v>126</v>
      </c>
      <c r="O19" s="81">
        <v>1107.5999999999999</v>
      </c>
      <c r="P19" s="81">
        <v>2.0869999999999999E-3</v>
      </c>
      <c r="Q19" s="81">
        <v>0.33779999999999999</v>
      </c>
      <c r="R19" s="81" t="s">
        <v>116</v>
      </c>
      <c r="S19" s="81" t="s">
        <v>158</v>
      </c>
    </row>
    <row r="20" spans="1:19">
      <c r="A20" s="81" t="s">
        <v>110</v>
      </c>
      <c r="B20" s="81" t="s">
        <v>111</v>
      </c>
      <c r="C20" s="81" t="s">
        <v>155</v>
      </c>
      <c r="D20" s="81">
        <v>56.065399999999997</v>
      </c>
      <c r="E20" s="81">
        <v>15.7469</v>
      </c>
      <c r="F20" s="81" t="s">
        <v>67</v>
      </c>
      <c r="G20" s="81" t="s">
        <v>156</v>
      </c>
      <c r="H20" s="81" t="s">
        <v>112</v>
      </c>
      <c r="I20" s="81" t="s">
        <v>113</v>
      </c>
      <c r="J20" s="81" t="s">
        <v>163</v>
      </c>
      <c r="L20" s="81" t="s">
        <v>117</v>
      </c>
      <c r="O20" s="81">
        <v>7542.1</v>
      </c>
      <c r="P20" s="81">
        <v>1.403E-3</v>
      </c>
      <c r="Q20" s="81">
        <v>0.21870000000000001</v>
      </c>
      <c r="R20" s="81" t="s">
        <v>116</v>
      </c>
      <c r="S20" s="81" t="s">
        <v>158</v>
      </c>
    </row>
    <row r="21" spans="1:19">
      <c r="A21" s="81" t="s">
        <v>110</v>
      </c>
      <c r="B21" s="81" t="s">
        <v>111</v>
      </c>
      <c r="C21" s="81" t="s">
        <v>155</v>
      </c>
      <c r="D21" s="81">
        <v>56.065399999999997</v>
      </c>
      <c r="E21" s="81">
        <v>15.7469</v>
      </c>
      <c r="F21" s="81" t="s">
        <v>67</v>
      </c>
      <c r="G21" s="81" t="s">
        <v>156</v>
      </c>
      <c r="H21" s="81" t="s">
        <v>112</v>
      </c>
      <c r="I21" s="81" t="s">
        <v>113</v>
      </c>
      <c r="J21" s="81" t="s">
        <v>164</v>
      </c>
      <c r="L21" s="81" t="s">
        <v>117</v>
      </c>
      <c r="O21" s="81">
        <v>30168.400000000001</v>
      </c>
      <c r="P21" s="81">
        <v>1.3879999999999999E-3</v>
      </c>
      <c r="Q21" s="81">
        <v>0.18099999999999999</v>
      </c>
      <c r="R21" s="81" t="s">
        <v>116</v>
      </c>
      <c r="S21" s="81" t="s">
        <v>158</v>
      </c>
    </row>
    <row r="22" spans="1:19">
      <c r="A22" s="81" t="s">
        <v>110</v>
      </c>
      <c r="B22" s="81" t="s">
        <v>111</v>
      </c>
      <c r="C22" s="81" t="s">
        <v>155</v>
      </c>
      <c r="D22" s="81">
        <v>56.065399999999997</v>
      </c>
      <c r="E22" s="81">
        <v>15.7469</v>
      </c>
      <c r="F22" s="81" t="s">
        <v>67</v>
      </c>
      <c r="G22" s="81" t="s">
        <v>156</v>
      </c>
      <c r="H22" s="81" t="s">
        <v>112</v>
      </c>
      <c r="I22" s="81" t="s">
        <v>113</v>
      </c>
      <c r="J22" s="81" t="s">
        <v>165</v>
      </c>
      <c r="L22" s="81" t="s">
        <v>115</v>
      </c>
      <c r="O22" s="81">
        <v>92.3</v>
      </c>
      <c r="P22" s="81">
        <v>1.1490000000000001E-3</v>
      </c>
      <c r="Q22" s="81">
        <v>0.1396</v>
      </c>
      <c r="R22" s="81" t="s">
        <v>116</v>
      </c>
      <c r="S22" s="81" t="s">
        <v>158</v>
      </c>
    </row>
    <row r="23" spans="1:19">
      <c r="A23" s="81" t="s">
        <v>110</v>
      </c>
      <c r="B23" s="81" t="s">
        <v>111</v>
      </c>
      <c r="C23" s="81" t="s">
        <v>155</v>
      </c>
      <c r="D23" s="81">
        <v>56.065399999999997</v>
      </c>
      <c r="E23" s="81">
        <v>15.7469</v>
      </c>
      <c r="F23" s="81" t="s">
        <v>67</v>
      </c>
      <c r="G23" s="81" t="s">
        <v>156</v>
      </c>
      <c r="H23" s="81" t="s">
        <v>112</v>
      </c>
      <c r="I23" s="81" t="s">
        <v>113</v>
      </c>
      <c r="J23" s="81" t="s">
        <v>138</v>
      </c>
      <c r="L23" s="81" t="s">
        <v>117</v>
      </c>
      <c r="O23" s="81">
        <v>1292.2</v>
      </c>
      <c r="P23" s="81">
        <v>6.332E-4</v>
      </c>
      <c r="Q23" s="81">
        <v>5.6860000000000001E-2</v>
      </c>
      <c r="R23" s="81" t="s">
        <v>116</v>
      </c>
      <c r="S23" s="81" t="s">
        <v>158</v>
      </c>
    </row>
    <row r="24" spans="1:19">
      <c r="A24" s="81" t="s">
        <v>110</v>
      </c>
      <c r="B24" s="81" t="s">
        <v>111</v>
      </c>
      <c r="C24" s="81" t="s">
        <v>155</v>
      </c>
      <c r="D24" s="81">
        <v>56.065399999999997</v>
      </c>
      <c r="E24" s="81">
        <v>15.7469</v>
      </c>
      <c r="F24" s="81" t="s">
        <v>67</v>
      </c>
      <c r="G24" s="81" t="s">
        <v>156</v>
      </c>
      <c r="H24" s="81" t="s">
        <v>112</v>
      </c>
      <c r="I24" s="81" t="s">
        <v>113</v>
      </c>
      <c r="J24" s="81" t="s">
        <v>166</v>
      </c>
      <c r="L24" s="81" t="s">
        <v>117</v>
      </c>
      <c r="O24" s="81">
        <v>1885.5</v>
      </c>
      <c r="P24" s="81">
        <v>5.2789999999999998E-4</v>
      </c>
      <c r="Q24" s="81">
        <v>5.2789999999999997E-2</v>
      </c>
      <c r="R24" s="81" t="s">
        <v>116</v>
      </c>
      <c r="S24" s="81" t="s">
        <v>158</v>
      </c>
    </row>
    <row r="25" spans="1:19">
      <c r="A25" s="81" t="s">
        <v>110</v>
      </c>
      <c r="B25" s="81" t="s">
        <v>111</v>
      </c>
      <c r="C25" s="81" t="s">
        <v>155</v>
      </c>
      <c r="D25" s="81">
        <v>56.065399999999997</v>
      </c>
      <c r="E25" s="81">
        <v>15.7469</v>
      </c>
      <c r="F25" s="81" t="s">
        <v>67</v>
      </c>
      <c r="G25" s="81" t="s">
        <v>156</v>
      </c>
      <c r="H25" s="81" t="s">
        <v>112</v>
      </c>
      <c r="I25" s="81" t="s">
        <v>113</v>
      </c>
      <c r="J25" s="81" t="s">
        <v>146</v>
      </c>
      <c r="L25" s="81" t="s">
        <v>117</v>
      </c>
      <c r="O25" s="81">
        <v>276.89999999999998</v>
      </c>
      <c r="P25" s="81">
        <v>4.9839999999999997E-4</v>
      </c>
      <c r="Q25" s="81">
        <v>3.4889999999999997E-2</v>
      </c>
      <c r="R25" s="81" t="s">
        <v>116</v>
      </c>
      <c r="S25" s="81" t="s">
        <v>158</v>
      </c>
    </row>
    <row r="26" spans="1:19">
      <c r="A26" s="81" t="s">
        <v>110</v>
      </c>
      <c r="B26" s="81" t="s">
        <v>111</v>
      </c>
      <c r="C26" s="81" t="s">
        <v>155</v>
      </c>
      <c r="D26" s="81">
        <v>56.065399999999997</v>
      </c>
      <c r="E26" s="81">
        <v>15.7469</v>
      </c>
      <c r="F26" s="81" t="s">
        <v>67</v>
      </c>
      <c r="G26" s="81" t="s">
        <v>156</v>
      </c>
      <c r="H26" s="81" t="s">
        <v>112</v>
      </c>
      <c r="I26" s="81" t="s">
        <v>113</v>
      </c>
      <c r="J26" s="81" t="s">
        <v>129</v>
      </c>
      <c r="L26" s="81" t="s">
        <v>115</v>
      </c>
      <c r="O26" s="81">
        <v>92.3</v>
      </c>
      <c r="P26" s="81">
        <v>4.5649999999999998E-4</v>
      </c>
      <c r="Q26" s="81">
        <v>5.8700000000000002E-2</v>
      </c>
      <c r="R26" s="81" t="s">
        <v>116</v>
      </c>
      <c r="S26" s="81" t="s">
        <v>158</v>
      </c>
    </row>
    <row r="27" spans="1:19">
      <c r="A27" s="81" t="s">
        <v>110</v>
      </c>
      <c r="B27" s="81" t="s">
        <v>111</v>
      </c>
      <c r="C27" s="81" t="s">
        <v>155</v>
      </c>
      <c r="D27" s="81">
        <v>56.065399999999997</v>
      </c>
      <c r="E27" s="81">
        <v>15.7469</v>
      </c>
      <c r="F27" s="81" t="s">
        <v>67</v>
      </c>
      <c r="G27" s="81" t="s">
        <v>156</v>
      </c>
      <c r="H27" s="81" t="s">
        <v>112</v>
      </c>
      <c r="I27" s="81" t="s">
        <v>113</v>
      </c>
      <c r="J27" s="81" t="s">
        <v>123</v>
      </c>
      <c r="L27" s="81" t="s">
        <v>117</v>
      </c>
      <c r="O27" s="81">
        <v>184.6</v>
      </c>
      <c r="P27" s="81">
        <v>1.8699999999999999E-4</v>
      </c>
      <c r="Q27" s="81">
        <v>1.4579999999999999E-2</v>
      </c>
      <c r="R27" s="81" t="s">
        <v>116</v>
      </c>
      <c r="S27" s="81" t="s">
        <v>158</v>
      </c>
    </row>
    <row r="28" spans="1:19">
      <c r="A28" s="81" t="s">
        <v>110</v>
      </c>
      <c r="B28" s="81" t="s">
        <v>111</v>
      </c>
      <c r="C28" s="81" t="s">
        <v>155</v>
      </c>
      <c r="D28" s="81">
        <v>56.065399999999997</v>
      </c>
      <c r="E28" s="81">
        <v>15.7469</v>
      </c>
      <c r="F28" s="81" t="s">
        <v>67</v>
      </c>
      <c r="G28" s="81" t="s">
        <v>156</v>
      </c>
      <c r="H28" s="81" t="s">
        <v>112</v>
      </c>
      <c r="I28" s="81" t="s">
        <v>113</v>
      </c>
      <c r="J28" s="81" t="s">
        <v>167</v>
      </c>
      <c r="L28" s="81" t="s">
        <v>115</v>
      </c>
      <c r="O28" s="81">
        <v>92.3</v>
      </c>
      <c r="P28" s="81">
        <v>4.0800000000000002E-5</v>
      </c>
      <c r="Q28" s="81">
        <v>6.0920000000000002E-3</v>
      </c>
      <c r="R28" s="81" t="s">
        <v>116</v>
      </c>
      <c r="S28" s="81" t="s">
        <v>158</v>
      </c>
    </row>
    <row r="29" spans="1:19">
      <c r="A29" s="81" t="s">
        <v>110</v>
      </c>
      <c r="B29" s="81" t="s">
        <v>111</v>
      </c>
      <c r="C29" s="81" t="s">
        <v>155</v>
      </c>
      <c r="D29" s="81">
        <v>56.065399999999997</v>
      </c>
      <c r="E29" s="81">
        <v>15.7469</v>
      </c>
      <c r="F29" s="81" t="s">
        <v>67</v>
      </c>
      <c r="G29" s="81" t="s">
        <v>156</v>
      </c>
      <c r="H29" s="81" t="s">
        <v>112</v>
      </c>
      <c r="I29" s="81" t="s">
        <v>113</v>
      </c>
      <c r="J29" s="81" t="s">
        <v>168</v>
      </c>
      <c r="L29" s="81" t="s">
        <v>117</v>
      </c>
      <c r="N29" s="81" t="s">
        <v>81</v>
      </c>
      <c r="R29" s="81" t="s">
        <v>116</v>
      </c>
      <c r="S29" s="81" t="s">
        <v>158</v>
      </c>
    </row>
    <row r="30" spans="1:19">
      <c r="A30" s="81" t="s">
        <v>110</v>
      </c>
      <c r="B30" s="81" t="s">
        <v>111</v>
      </c>
      <c r="C30" s="81" t="s">
        <v>155</v>
      </c>
      <c r="D30" s="81">
        <v>56.065399999999997</v>
      </c>
      <c r="E30" s="81">
        <v>15.7469</v>
      </c>
      <c r="F30" s="81" t="s">
        <v>67</v>
      </c>
      <c r="G30" s="81" t="s">
        <v>156</v>
      </c>
      <c r="H30" s="81" t="s">
        <v>112</v>
      </c>
      <c r="I30" s="81" t="s">
        <v>113</v>
      </c>
      <c r="J30" s="81" t="s">
        <v>169</v>
      </c>
      <c r="L30" s="81" t="s">
        <v>115</v>
      </c>
      <c r="N30" s="81" t="s">
        <v>130</v>
      </c>
      <c r="R30" s="81" t="s">
        <v>116</v>
      </c>
      <c r="S30" s="81" t="s">
        <v>158</v>
      </c>
    </row>
    <row r="31" spans="1:19">
      <c r="A31" s="81" t="s">
        <v>110</v>
      </c>
      <c r="B31" s="81" t="s">
        <v>111</v>
      </c>
      <c r="C31" s="81" t="s">
        <v>155</v>
      </c>
      <c r="D31" s="81">
        <v>56.065399999999997</v>
      </c>
      <c r="E31" s="81">
        <v>15.7469</v>
      </c>
      <c r="F31" s="81" t="s">
        <v>67</v>
      </c>
      <c r="G31" s="81" t="s">
        <v>156</v>
      </c>
      <c r="H31" s="81" t="s">
        <v>112</v>
      </c>
      <c r="I31" s="81" t="s">
        <v>113</v>
      </c>
      <c r="J31" s="81" t="s">
        <v>170</v>
      </c>
      <c r="L31" s="81" t="s">
        <v>117</v>
      </c>
      <c r="N31" s="81" t="s">
        <v>130</v>
      </c>
      <c r="R31" s="81" t="s">
        <v>116</v>
      </c>
      <c r="S31" s="81" t="s">
        <v>158</v>
      </c>
    </row>
    <row r="32" spans="1:19">
      <c r="A32" s="81" t="s">
        <v>110</v>
      </c>
      <c r="B32" s="81" t="s">
        <v>111</v>
      </c>
      <c r="C32" s="81" t="s">
        <v>155</v>
      </c>
      <c r="D32" s="81">
        <v>56.111499999999999</v>
      </c>
      <c r="E32" s="81">
        <v>14.823600000000001</v>
      </c>
      <c r="F32" s="81" t="s">
        <v>33</v>
      </c>
      <c r="G32" s="81" t="s">
        <v>171</v>
      </c>
      <c r="H32" s="81" t="s">
        <v>112</v>
      </c>
      <c r="I32" s="81" t="s">
        <v>113</v>
      </c>
      <c r="J32" s="81" t="s">
        <v>121</v>
      </c>
      <c r="L32" s="81" t="s">
        <v>117</v>
      </c>
      <c r="O32" s="81">
        <v>1184109.7</v>
      </c>
      <c r="P32" s="81">
        <v>3.9079999999999997E-2</v>
      </c>
      <c r="Q32" s="81">
        <v>7.1050000000000004</v>
      </c>
      <c r="R32" s="81" t="s">
        <v>116</v>
      </c>
      <c r="S32" s="81" t="s">
        <v>158</v>
      </c>
    </row>
    <row r="33" spans="1:19">
      <c r="A33" s="81" t="s">
        <v>110</v>
      </c>
      <c r="B33" s="81" t="s">
        <v>111</v>
      </c>
      <c r="C33" s="81" t="s">
        <v>155</v>
      </c>
      <c r="D33" s="81">
        <v>56.111499999999999</v>
      </c>
      <c r="E33" s="81">
        <v>14.823600000000001</v>
      </c>
      <c r="F33" s="81" t="s">
        <v>33</v>
      </c>
      <c r="G33" s="81" t="s">
        <v>171</v>
      </c>
      <c r="H33" s="81" t="s">
        <v>112</v>
      </c>
      <c r="I33" s="81" t="s">
        <v>113</v>
      </c>
      <c r="J33" s="81" t="s">
        <v>121</v>
      </c>
      <c r="L33" s="81" t="s">
        <v>117</v>
      </c>
      <c r="O33" s="81">
        <v>120673.60000000001</v>
      </c>
      <c r="P33" s="81">
        <v>3.8739999999999997E-2</v>
      </c>
      <c r="Q33" s="81">
        <v>5.9130000000000003</v>
      </c>
      <c r="R33" s="81" t="s">
        <v>116</v>
      </c>
      <c r="S33" s="81" t="s">
        <v>158</v>
      </c>
    </row>
    <row r="34" spans="1:19">
      <c r="A34" s="81" t="s">
        <v>110</v>
      </c>
      <c r="B34" s="81" t="s">
        <v>111</v>
      </c>
      <c r="C34" s="81" t="s">
        <v>155</v>
      </c>
      <c r="D34" s="81">
        <v>56.111499999999999</v>
      </c>
      <c r="E34" s="81">
        <v>14.823600000000001</v>
      </c>
      <c r="F34" s="81" t="s">
        <v>33</v>
      </c>
      <c r="G34" s="81" t="s">
        <v>171</v>
      </c>
      <c r="H34" s="81" t="s">
        <v>112</v>
      </c>
      <c r="I34" s="81" t="s">
        <v>113</v>
      </c>
      <c r="J34" s="81" t="s">
        <v>119</v>
      </c>
      <c r="L34" s="81" t="s">
        <v>120</v>
      </c>
      <c r="O34" s="81">
        <v>2307.5</v>
      </c>
      <c r="P34" s="81">
        <v>3.2599999999999997E-2</v>
      </c>
      <c r="Q34" s="81">
        <v>3.9319999999999999</v>
      </c>
      <c r="R34" s="81" t="s">
        <v>116</v>
      </c>
      <c r="S34" s="81" t="s">
        <v>158</v>
      </c>
    </row>
    <row r="35" spans="1:19">
      <c r="A35" s="81" t="s">
        <v>110</v>
      </c>
      <c r="B35" s="81" t="s">
        <v>111</v>
      </c>
      <c r="C35" s="81" t="s">
        <v>155</v>
      </c>
      <c r="D35" s="81">
        <v>56.111499999999999</v>
      </c>
      <c r="E35" s="81">
        <v>14.823600000000001</v>
      </c>
      <c r="F35" s="81" t="s">
        <v>33</v>
      </c>
      <c r="G35" s="81" t="s">
        <v>171</v>
      </c>
      <c r="H35" s="81" t="s">
        <v>112</v>
      </c>
      <c r="I35" s="81" t="s">
        <v>113</v>
      </c>
      <c r="J35" s="81" t="s">
        <v>127</v>
      </c>
      <c r="L35" s="81" t="s">
        <v>115</v>
      </c>
      <c r="O35" s="81">
        <v>9427.5</v>
      </c>
      <c r="P35" s="81">
        <v>2.5649999999999999E-2</v>
      </c>
      <c r="Q35" s="81">
        <v>3.4220000000000002</v>
      </c>
      <c r="R35" s="81" t="s">
        <v>116</v>
      </c>
      <c r="S35" s="81" t="s">
        <v>158</v>
      </c>
    </row>
    <row r="36" spans="1:19">
      <c r="A36" s="81" t="s">
        <v>110</v>
      </c>
      <c r="B36" s="81" t="s">
        <v>111</v>
      </c>
      <c r="C36" s="81" t="s">
        <v>155</v>
      </c>
      <c r="D36" s="81">
        <v>56.111499999999999</v>
      </c>
      <c r="E36" s="81">
        <v>14.823600000000001</v>
      </c>
      <c r="F36" s="81" t="s">
        <v>33</v>
      </c>
      <c r="G36" s="81" t="s">
        <v>171</v>
      </c>
      <c r="H36" s="81" t="s">
        <v>112</v>
      </c>
      <c r="I36" s="81" t="s">
        <v>113</v>
      </c>
      <c r="J36" s="81" t="s">
        <v>172</v>
      </c>
      <c r="L36" s="81" t="s">
        <v>120</v>
      </c>
      <c r="M36" s="81" t="s">
        <v>140</v>
      </c>
      <c r="O36" s="81">
        <v>461.5</v>
      </c>
      <c r="P36" s="81">
        <v>2.2450000000000001E-2</v>
      </c>
      <c r="Q36" s="81">
        <v>2.5110000000000001</v>
      </c>
      <c r="R36" s="81" t="s">
        <v>116</v>
      </c>
      <c r="S36" s="81" t="s">
        <v>158</v>
      </c>
    </row>
    <row r="37" spans="1:19">
      <c r="A37" s="81" t="s">
        <v>110</v>
      </c>
      <c r="B37" s="81" t="s">
        <v>111</v>
      </c>
      <c r="C37" s="81" t="s">
        <v>155</v>
      </c>
      <c r="D37" s="81">
        <v>56.111499999999999</v>
      </c>
      <c r="E37" s="81">
        <v>14.823600000000001</v>
      </c>
      <c r="F37" s="81" t="s">
        <v>33</v>
      </c>
      <c r="G37" s="81" t="s">
        <v>171</v>
      </c>
      <c r="H37" s="81" t="s">
        <v>112</v>
      </c>
      <c r="I37" s="81" t="s">
        <v>113</v>
      </c>
      <c r="J37" s="81" t="s">
        <v>137</v>
      </c>
      <c r="L37" s="81" t="s">
        <v>117</v>
      </c>
      <c r="O37" s="81">
        <v>105589.4</v>
      </c>
      <c r="P37" s="81">
        <v>1.9109999999999999E-2</v>
      </c>
      <c r="Q37" s="81">
        <v>2.9569999999999999</v>
      </c>
      <c r="R37" s="81" t="s">
        <v>116</v>
      </c>
      <c r="S37" s="81" t="s">
        <v>158</v>
      </c>
    </row>
    <row r="38" spans="1:19">
      <c r="A38" s="81" t="s">
        <v>110</v>
      </c>
      <c r="B38" s="81" t="s">
        <v>111</v>
      </c>
      <c r="C38" s="81" t="s">
        <v>155</v>
      </c>
      <c r="D38" s="81">
        <v>56.111499999999999</v>
      </c>
      <c r="E38" s="81">
        <v>14.823600000000001</v>
      </c>
      <c r="F38" s="81" t="s">
        <v>33</v>
      </c>
      <c r="G38" s="81" t="s">
        <v>171</v>
      </c>
      <c r="H38" s="81" t="s">
        <v>112</v>
      </c>
      <c r="I38" s="81" t="s">
        <v>113</v>
      </c>
      <c r="J38" s="81" t="s">
        <v>161</v>
      </c>
      <c r="L38" s="81" t="s">
        <v>117</v>
      </c>
      <c r="O38" s="81">
        <v>52794.7</v>
      </c>
      <c r="P38" s="81">
        <v>1.6580000000000001E-2</v>
      </c>
      <c r="Q38" s="81">
        <v>3.22</v>
      </c>
      <c r="R38" s="81" t="s">
        <v>116</v>
      </c>
      <c r="S38" s="81" t="s">
        <v>158</v>
      </c>
    </row>
    <row r="39" spans="1:19">
      <c r="A39" s="81" t="s">
        <v>110</v>
      </c>
      <c r="B39" s="81" t="s">
        <v>111</v>
      </c>
      <c r="C39" s="81" t="s">
        <v>155</v>
      </c>
      <c r="D39" s="81">
        <v>56.111499999999999</v>
      </c>
      <c r="E39" s="81">
        <v>14.823600000000001</v>
      </c>
      <c r="F39" s="81" t="s">
        <v>33</v>
      </c>
      <c r="G39" s="81" t="s">
        <v>171</v>
      </c>
      <c r="H39" s="81" t="s">
        <v>112</v>
      </c>
      <c r="I39" s="81" t="s">
        <v>113</v>
      </c>
      <c r="J39" s="81" t="s">
        <v>122</v>
      </c>
      <c r="L39" s="81" t="s">
        <v>117</v>
      </c>
      <c r="O39" s="81">
        <v>32053.5</v>
      </c>
      <c r="P39" s="81">
        <v>1.5100000000000001E-2</v>
      </c>
      <c r="Q39" s="81">
        <v>2.2440000000000002</v>
      </c>
      <c r="R39" s="81" t="s">
        <v>116</v>
      </c>
      <c r="S39" s="81" t="s">
        <v>158</v>
      </c>
    </row>
    <row r="40" spans="1:19">
      <c r="A40" s="81" t="s">
        <v>110</v>
      </c>
      <c r="B40" s="81" t="s">
        <v>111</v>
      </c>
      <c r="C40" s="81" t="s">
        <v>155</v>
      </c>
      <c r="D40" s="81">
        <v>56.111499999999999</v>
      </c>
      <c r="E40" s="81">
        <v>14.823600000000001</v>
      </c>
      <c r="F40" s="81" t="s">
        <v>33</v>
      </c>
      <c r="G40" s="81" t="s">
        <v>171</v>
      </c>
      <c r="H40" s="81" t="s">
        <v>112</v>
      </c>
      <c r="I40" s="81" t="s">
        <v>113</v>
      </c>
      <c r="J40" s="81" t="s">
        <v>139</v>
      </c>
      <c r="L40" s="81" t="s">
        <v>120</v>
      </c>
      <c r="M40" s="81" t="s">
        <v>140</v>
      </c>
      <c r="O40" s="81">
        <v>1107.5999999999999</v>
      </c>
      <c r="P40" s="81">
        <v>1.345E-2</v>
      </c>
      <c r="Q40" s="81">
        <v>1.637</v>
      </c>
      <c r="R40" s="81" t="s">
        <v>116</v>
      </c>
      <c r="S40" s="81" t="s">
        <v>158</v>
      </c>
    </row>
    <row r="41" spans="1:19">
      <c r="A41" s="81" t="s">
        <v>110</v>
      </c>
      <c r="B41" s="81" t="s">
        <v>111</v>
      </c>
      <c r="C41" s="81" t="s">
        <v>155</v>
      </c>
      <c r="D41" s="81">
        <v>56.111499999999999</v>
      </c>
      <c r="E41" s="81">
        <v>14.823600000000001</v>
      </c>
      <c r="F41" s="81" t="s">
        <v>33</v>
      </c>
      <c r="G41" s="81" t="s">
        <v>171</v>
      </c>
      <c r="H41" s="81" t="s">
        <v>112</v>
      </c>
      <c r="I41" s="81" t="s">
        <v>113</v>
      </c>
      <c r="J41" s="81" t="s">
        <v>114</v>
      </c>
      <c r="L41" s="81" t="s">
        <v>115</v>
      </c>
      <c r="O41" s="81">
        <v>1885.5</v>
      </c>
      <c r="P41" s="81">
        <v>7.894E-3</v>
      </c>
      <c r="Q41" s="81">
        <v>1.0249999999999999</v>
      </c>
      <c r="R41" s="81" t="s">
        <v>116</v>
      </c>
      <c r="S41" s="81" t="s">
        <v>158</v>
      </c>
    </row>
    <row r="42" spans="1:19">
      <c r="A42" s="81" t="s">
        <v>110</v>
      </c>
      <c r="B42" s="81" t="s">
        <v>111</v>
      </c>
      <c r="C42" s="81" t="s">
        <v>155</v>
      </c>
      <c r="D42" s="81">
        <v>56.111499999999999</v>
      </c>
      <c r="E42" s="81">
        <v>14.823600000000001</v>
      </c>
      <c r="F42" s="81" t="s">
        <v>33</v>
      </c>
      <c r="G42" s="81" t="s">
        <v>171</v>
      </c>
      <c r="H42" s="81" t="s">
        <v>112</v>
      </c>
      <c r="I42" s="81" t="s">
        <v>113</v>
      </c>
      <c r="J42" s="81" t="s">
        <v>163</v>
      </c>
      <c r="L42" s="81" t="s">
        <v>117</v>
      </c>
      <c r="O42" s="81">
        <v>15084.2</v>
      </c>
      <c r="P42" s="81">
        <v>7.8890000000000002E-3</v>
      </c>
      <c r="Q42" s="81">
        <v>1.161</v>
      </c>
      <c r="R42" s="81" t="s">
        <v>116</v>
      </c>
      <c r="S42" s="81" t="s">
        <v>158</v>
      </c>
    </row>
    <row r="43" spans="1:19">
      <c r="A43" s="81" t="s">
        <v>110</v>
      </c>
      <c r="B43" s="81" t="s">
        <v>111</v>
      </c>
      <c r="C43" s="81" t="s">
        <v>155</v>
      </c>
      <c r="D43" s="81">
        <v>56.111499999999999</v>
      </c>
      <c r="E43" s="81">
        <v>14.823600000000001</v>
      </c>
      <c r="F43" s="81" t="s">
        <v>33</v>
      </c>
      <c r="G43" s="81" t="s">
        <v>171</v>
      </c>
      <c r="H43" s="81" t="s">
        <v>112</v>
      </c>
      <c r="I43" s="81" t="s">
        <v>113</v>
      </c>
      <c r="J43" s="81" t="s">
        <v>147</v>
      </c>
      <c r="L43" s="81" t="s">
        <v>120</v>
      </c>
      <c r="O43" s="81">
        <v>165926.20000000001</v>
      </c>
      <c r="P43" s="81">
        <v>6.9690000000000004E-3</v>
      </c>
      <c r="Q43" s="81">
        <v>1.161</v>
      </c>
      <c r="R43" s="81" t="s">
        <v>116</v>
      </c>
      <c r="S43" s="81" t="s">
        <v>158</v>
      </c>
    </row>
    <row r="44" spans="1:19">
      <c r="A44" s="81" t="s">
        <v>110</v>
      </c>
      <c r="B44" s="81" t="s">
        <v>111</v>
      </c>
      <c r="C44" s="81" t="s">
        <v>155</v>
      </c>
      <c r="D44" s="81">
        <v>56.111499999999999</v>
      </c>
      <c r="E44" s="81">
        <v>14.823600000000001</v>
      </c>
      <c r="F44" s="81" t="s">
        <v>33</v>
      </c>
      <c r="G44" s="81" t="s">
        <v>171</v>
      </c>
      <c r="H44" s="81" t="s">
        <v>112</v>
      </c>
      <c r="I44" s="81" t="s">
        <v>113</v>
      </c>
      <c r="J44" s="81" t="s">
        <v>173</v>
      </c>
      <c r="L44" s="81" t="s">
        <v>117</v>
      </c>
      <c r="O44" s="81">
        <v>22626.3</v>
      </c>
      <c r="P44" s="81">
        <v>2.9870000000000001E-3</v>
      </c>
      <c r="Q44" s="81">
        <v>0.47520000000000001</v>
      </c>
      <c r="R44" s="81" t="s">
        <v>116</v>
      </c>
      <c r="S44" s="81" t="s">
        <v>158</v>
      </c>
    </row>
    <row r="45" spans="1:19">
      <c r="A45" s="81" t="s">
        <v>110</v>
      </c>
      <c r="B45" s="81" t="s">
        <v>111</v>
      </c>
      <c r="C45" s="81" t="s">
        <v>155</v>
      </c>
      <c r="D45" s="81">
        <v>56.111499999999999</v>
      </c>
      <c r="E45" s="81">
        <v>14.823600000000001</v>
      </c>
      <c r="F45" s="81" t="s">
        <v>33</v>
      </c>
      <c r="G45" s="81" t="s">
        <v>171</v>
      </c>
      <c r="H45" s="81" t="s">
        <v>112</v>
      </c>
      <c r="I45" s="81" t="s">
        <v>113</v>
      </c>
      <c r="J45" s="81" t="s">
        <v>141</v>
      </c>
      <c r="L45" s="81" t="s">
        <v>115</v>
      </c>
      <c r="O45" s="81">
        <v>92.3</v>
      </c>
      <c r="P45" s="81">
        <v>2.5149999999999999E-3</v>
      </c>
      <c r="Q45" s="81">
        <v>0.2913</v>
      </c>
      <c r="R45" s="81" t="s">
        <v>116</v>
      </c>
      <c r="S45" s="81" t="s">
        <v>158</v>
      </c>
    </row>
    <row r="46" spans="1:19">
      <c r="A46" s="81" t="s">
        <v>110</v>
      </c>
      <c r="B46" s="81" t="s">
        <v>111</v>
      </c>
      <c r="C46" s="81" t="s">
        <v>155</v>
      </c>
      <c r="D46" s="81">
        <v>56.111499999999999</v>
      </c>
      <c r="E46" s="81">
        <v>14.823600000000001</v>
      </c>
      <c r="F46" s="81" t="s">
        <v>33</v>
      </c>
      <c r="G46" s="81" t="s">
        <v>171</v>
      </c>
      <c r="H46" s="81" t="s">
        <v>112</v>
      </c>
      <c r="I46" s="81" t="s">
        <v>113</v>
      </c>
      <c r="J46" s="81" t="s">
        <v>132</v>
      </c>
      <c r="L46" s="81" t="s">
        <v>117</v>
      </c>
      <c r="O46" s="81">
        <v>1015.3</v>
      </c>
      <c r="P46" s="81">
        <v>2.4160000000000002E-3</v>
      </c>
      <c r="Q46" s="81">
        <v>0.16039999999999999</v>
      </c>
      <c r="R46" s="81" t="s">
        <v>116</v>
      </c>
      <c r="S46" s="81" t="s">
        <v>158</v>
      </c>
    </row>
    <row r="47" spans="1:19">
      <c r="A47" s="81" t="s">
        <v>110</v>
      </c>
      <c r="B47" s="81" t="s">
        <v>111</v>
      </c>
      <c r="C47" s="81" t="s">
        <v>155</v>
      </c>
      <c r="D47" s="81">
        <v>56.111499999999999</v>
      </c>
      <c r="E47" s="81">
        <v>14.823600000000001</v>
      </c>
      <c r="F47" s="81" t="s">
        <v>33</v>
      </c>
      <c r="G47" s="81" t="s">
        <v>171</v>
      </c>
      <c r="H47" s="81" t="s">
        <v>112</v>
      </c>
      <c r="I47" s="81" t="s">
        <v>113</v>
      </c>
      <c r="J47" s="81" t="s">
        <v>136</v>
      </c>
      <c r="L47" s="81" t="s">
        <v>115</v>
      </c>
      <c r="O47" s="81">
        <v>1885.5</v>
      </c>
      <c r="P47" s="81">
        <v>2.3630000000000001E-3</v>
      </c>
      <c r="Q47" s="81">
        <v>0.33</v>
      </c>
      <c r="R47" s="81" t="s">
        <v>116</v>
      </c>
      <c r="S47" s="81" t="s">
        <v>158</v>
      </c>
    </row>
    <row r="48" spans="1:19">
      <c r="A48" s="81" t="s">
        <v>110</v>
      </c>
      <c r="B48" s="81" t="s">
        <v>111</v>
      </c>
      <c r="C48" s="81" t="s">
        <v>155</v>
      </c>
      <c r="D48" s="81">
        <v>56.111499999999999</v>
      </c>
      <c r="E48" s="81">
        <v>14.823600000000001</v>
      </c>
      <c r="F48" s="81" t="s">
        <v>33</v>
      </c>
      <c r="G48" s="81" t="s">
        <v>171</v>
      </c>
      <c r="H48" s="81" t="s">
        <v>112</v>
      </c>
      <c r="I48" s="81" t="s">
        <v>113</v>
      </c>
      <c r="J48" s="81" t="s">
        <v>159</v>
      </c>
      <c r="L48" s="81" t="s">
        <v>115</v>
      </c>
      <c r="O48" s="81">
        <v>92.3</v>
      </c>
      <c r="P48" s="81">
        <v>1.304E-3</v>
      </c>
      <c r="Q48" s="81">
        <v>0.1573</v>
      </c>
      <c r="R48" s="81" t="s">
        <v>116</v>
      </c>
      <c r="S48" s="81" t="s">
        <v>158</v>
      </c>
    </row>
    <row r="49" spans="1:19">
      <c r="A49" s="81" t="s">
        <v>110</v>
      </c>
      <c r="B49" s="81" t="s">
        <v>111</v>
      </c>
      <c r="C49" s="81" t="s">
        <v>155</v>
      </c>
      <c r="D49" s="81">
        <v>56.111499999999999</v>
      </c>
      <c r="E49" s="81">
        <v>14.823600000000001</v>
      </c>
      <c r="F49" s="81" t="s">
        <v>33</v>
      </c>
      <c r="G49" s="81" t="s">
        <v>171</v>
      </c>
      <c r="H49" s="81" t="s">
        <v>112</v>
      </c>
      <c r="I49" s="81" t="s">
        <v>113</v>
      </c>
      <c r="J49" s="81" t="s">
        <v>122</v>
      </c>
      <c r="L49" s="81" t="s">
        <v>117</v>
      </c>
      <c r="O49" s="81">
        <v>92.3</v>
      </c>
      <c r="P49" s="81">
        <v>1.1739999999999999E-3</v>
      </c>
      <c r="Q49" s="81">
        <v>0.1424</v>
      </c>
      <c r="R49" s="81" t="s">
        <v>116</v>
      </c>
      <c r="S49" s="81" t="s">
        <v>158</v>
      </c>
    </row>
    <row r="50" spans="1:19">
      <c r="A50" s="81" t="s">
        <v>110</v>
      </c>
      <c r="B50" s="81" t="s">
        <v>111</v>
      </c>
      <c r="C50" s="81" t="s">
        <v>155</v>
      </c>
      <c r="D50" s="81">
        <v>56.111499999999999</v>
      </c>
      <c r="E50" s="81">
        <v>14.823600000000001</v>
      </c>
      <c r="F50" s="81" t="s">
        <v>33</v>
      </c>
      <c r="G50" s="81" t="s">
        <v>171</v>
      </c>
      <c r="H50" s="81" t="s">
        <v>112</v>
      </c>
      <c r="I50" s="81" t="s">
        <v>113</v>
      </c>
      <c r="J50" s="81" t="s">
        <v>118</v>
      </c>
      <c r="L50" s="81" t="s">
        <v>117</v>
      </c>
      <c r="O50" s="81">
        <v>7542</v>
      </c>
      <c r="P50" s="81">
        <v>7.0890000000000005E-4</v>
      </c>
      <c r="Q50" s="81">
        <v>8.2960000000000006E-2</v>
      </c>
      <c r="R50" s="81" t="s">
        <v>116</v>
      </c>
      <c r="S50" s="81" t="s">
        <v>158</v>
      </c>
    </row>
    <row r="51" spans="1:19">
      <c r="A51" s="81" t="s">
        <v>110</v>
      </c>
      <c r="B51" s="81" t="s">
        <v>111</v>
      </c>
      <c r="C51" s="81" t="s">
        <v>155</v>
      </c>
      <c r="D51" s="81">
        <v>56.111499999999999</v>
      </c>
      <c r="E51" s="81">
        <v>14.823600000000001</v>
      </c>
      <c r="F51" s="81" t="s">
        <v>33</v>
      </c>
      <c r="G51" s="81" t="s">
        <v>171</v>
      </c>
      <c r="H51" s="81" t="s">
        <v>112</v>
      </c>
      <c r="I51" s="81" t="s">
        <v>113</v>
      </c>
      <c r="J51" s="81" t="s">
        <v>174</v>
      </c>
      <c r="L51" s="81" t="s">
        <v>117</v>
      </c>
      <c r="O51" s="81">
        <v>4338.1000000000004</v>
      </c>
      <c r="P51" s="81">
        <v>5.2490000000000002E-4</v>
      </c>
      <c r="Q51" s="81">
        <v>8.6760000000000004E-2</v>
      </c>
      <c r="R51" s="81" t="s">
        <v>116</v>
      </c>
      <c r="S51" s="81" t="s">
        <v>158</v>
      </c>
    </row>
    <row r="52" spans="1:19">
      <c r="A52" s="81" t="s">
        <v>110</v>
      </c>
      <c r="B52" s="81" t="s">
        <v>111</v>
      </c>
      <c r="C52" s="81" t="s">
        <v>155</v>
      </c>
      <c r="D52" s="81">
        <v>56.111499999999999</v>
      </c>
      <c r="E52" s="81">
        <v>14.823600000000001</v>
      </c>
      <c r="F52" s="81" t="s">
        <v>33</v>
      </c>
      <c r="G52" s="81" t="s">
        <v>171</v>
      </c>
      <c r="H52" s="81" t="s">
        <v>112</v>
      </c>
      <c r="I52" s="81" t="s">
        <v>113</v>
      </c>
      <c r="J52" s="81" t="s">
        <v>162</v>
      </c>
      <c r="L52" s="81" t="s">
        <v>117</v>
      </c>
      <c r="M52" s="81" t="s">
        <v>126</v>
      </c>
      <c r="O52" s="81">
        <v>369.2</v>
      </c>
      <c r="P52" s="81">
        <v>3.9140000000000003E-4</v>
      </c>
      <c r="Q52" s="81">
        <v>6.6830000000000001E-2</v>
      </c>
      <c r="R52" s="81" t="s">
        <v>116</v>
      </c>
      <c r="S52" s="81" t="s">
        <v>158</v>
      </c>
    </row>
    <row r="53" spans="1:19">
      <c r="A53" s="81" t="s">
        <v>110</v>
      </c>
      <c r="B53" s="81" t="s">
        <v>111</v>
      </c>
      <c r="C53" s="81" t="s">
        <v>155</v>
      </c>
      <c r="D53" s="81">
        <v>56.111499999999999</v>
      </c>
      <c r="E53" s="81">
        <v>14.823600000000001</v>
      </c>
      <c r="F53" s="81" t="s">
        <v>33</v>
      </c>
      <c r="G53" s="81" t="s">
        <v>171</v>
      </c>
      <c r="H53" s="81" t="s">
        <v>112</v>
      </c>
      <c r="I53" s="81" t="s">
        <v>113</v>
      </c>
      <c r="J53" s="81" t="s">
        <v>128</v>
      </c>
      <c r="L53" s="81" t="s">
        <v>120</v>
      </c>
      <c r="O53" s="81">
        <v>92.3</v>
      </c>
      <c r="P53" s="81">
        <v>2.354E-4</v>
      </c>
      <c r="Q53" s="81">
        <v>3.1469999999999998E-2</v>
      </c>
      <c r="R53" s="81" t="s">
        <v>116</v>
      </c>
      <c r="S53" s="81" t="s">
        <v>158</v>
      </c>
    </row>
    <row r="54" spans="1:19">
      <c r="A54" s="81" t="s">
        <v>110</v>
      </c>
      <c r="B54" s="81" t="s">
        <v>111</v>
      </c>
      <c r="C54" s="81" t="s">
        <v>155</v>
      </c>
      <c r="D54" s="81">
        <v>56.111499999999999</v>
      </c>
      <c r="E54" s="81">
        <v>14.823600000000001</v>
      </c>
      <c r="F54" s="81" t="s">
        <v>33</v>
      </c>
      <c r="G54" s="81" t="s">
        <v>171</v>
      </c>
      <c r="H54" s="81" t="s">
        <v>112</v>
      </c>
      <c r="I54" s="81" t="s">
        <v>113</v>
      </c>
      <c r="J54" s="81" t="s">
        <v>123</v>
      </c>
      <c r="L54" s="81" t="s">
        <v>117</v>
      </c>
      <c r="O54" s="81">
        <v>184.6</v>
      </c>
      <c r="P54" s="81">
        <v>1.8699999999999999E-4</v>
      </c>
      <c r="Q54" s="81">
        <v>1.4579999999999999E-2</v>
      </c>
      <c r="R54" s="81" t="s">
        <v>116</v>
      </c>
      <c r="S54" s="81" t="s">
        <v>158</v>
      </c>
    </row>
    <row r="55" spans="1:19">
      <c r="A55" s="81" t="s">
        <v>110</v>
      </c>
      <c r="B55" s="81" t="s">
        <v>111</v>
      </c>
      <c r="C55" s="81" t="s">
        <v>155</v>
      </c>
      <c r="D55" s="81">
        <v>56.111499999999999</v>
      </c>
      <c r="E55" s="81">
        <v>14.823600000000001</v>
      </c>
      <c r="F55" s="81" t="s">
        <v>33</v>
      </c>
      <c r="G55" s="81" t="s">
        <v>171</v>
      </c>
      <c r="H55" s="81" t="s">
        <v>112</v>
      </c>
      <c r="I55" s="81" t="s">
        <v>113</v>
      </c>
      <c r="J55" s="81" t="s">
        <v>175</v>
      </c>
      <c r="L55" s="81" t="s">
        <v>117</v>
      </c>
      <c r="O55" s="81">
        <v>92.3</v>
      </c>
      <c r="P55" s="81">
        <v>7.2919999999999998E-6</v>
      </c>
      <c r="Q55" s="81">
        <v>1.477E-3</v>
      </c>
      <c r="R55" s="81" t="s">
        <v>116</v>
      </c>
      <c r="S55" s="81" t="s">
        <v>158</v>
      </c>
    </row>
    <row r="56" spans="1:19">
      <c r="A56" s="81" t="s">
        <v>110</v>
      </c>
      <c r="B56" s="81" t="s">
        <v>111</v>
      </c>
      <c r="C56" s="81" t="s">
        <v>155</v>
      </c>
      <c r="D56" s="81">
        <v>56.111499999999999</v>
      </c>
      <c r="E56" s="81">
        <v>14.823600000000001</v>
      </c>
      <c r="F56" s="81" t="s">
        <v>33</v>
      </c>
      <c r="G56" s="81" t="s">
        <v>171</v>
      </c>
      <c r="H56" s="81" t="s">
        <v>112</v>
      </c>
      <c r="I56" s="81" t="s">
        <v>113</v>
      </c>
      <c r="J56" s="81" t="s">
        <v>135</v>
      </c>
      <c r="L56" s="81" t="s">
        <v>115</v>
      </c>
      <c r="N56" s="81" t="s">
        <v>81</v>
      </c>
      <c r="R56" s="81" t="s">
        <v>116</v>
      </c>
      <c r="S56" s="81" t="s">
        <v>158</v>
      </c>
    </row>
    <row r="57" spans="1:19">
      <c r="A57" s="81" t="s">
        <v>110</v>
      </c>
      <c r="B57" s="81" t="s">
        <v>111</v>
      </c>
      <c r="C57" s="81" t="s">
        <v>155</v>
      </c>
      <c r="D57" s="81">
        <v>56.111499999999999</v>
      </c>
      <c r="E57" s="81">
        <v>14.823600000000001</v>
      </c>
      <c r="F57" s="81" t="s">
        <v>33</v>
      </c>
      <c r="G57" s="81" t="s">
        <v>171</v>
      </c>
      <c r="H57" s="81" t="s">
        <v>112</v>
      </c>
      <c r="I57" s="81" t="s">
        <v>113</v>
      </c>
      <c r="J57" s="81" t="s">
        <v>146</v>
      </c>
      <c r="L57" s="81" t="s">
        <v>117</v>
      </c>
      <c r="N57" s="81" t="s">
        <v>81</v>
      </c>
      <c r="R57" s="81" t="s">
        <v>116</v>
      </c>
      <c r="S57" s="81" t="s">
        <v>158</v>
      </c>
    </row>
    <row r="58" spans="1:19">
      <c r="A58" s="81" t="s">
        <v>110</v>
      </c>
      <c r="B58" s="81" t="s">
        <v>111</v>
      </c>
      <c r="C58" s="81" t="s">
        <v>155</v>
      </c>
      <c r="D58" s="81">
        <v>56.111499999999999</v>
      </c>
      <c r="E58" s="81">
        <v>14.823600000000001</v>
      </c>
      <c r="F58" s="81" t="s">
        <v>33</v>
      </c>
      <c r="G58" s="81" t="s">
        <v>171</v>
      </c>
      <c r="H58" s="81" t="s">
        <v>112</v>
      </c>
      <c r="I58" s="81" t="s">
        <v>113</v>
      </c>
      <c r="J58" s="81" t="s">
        <v>167</v>
      </c>
      <c r="L58" s="81" t="s">
        <v>115</v>
      </c>
      <c r="N58" s="81" t="s">
        <v>81</v>
      </c>
      <c r="R58" s="81" t="s">
        <v>116</v>
      </c>
      <c r="S58" s="81" t="s">
        <v>158</v>
      </c>
    </row>
    <row r="59" spans="1:19">
      <c r="A59" s="81" t="s">
        <v>110</v>
      </c>
      <c r="B59" s="81" t="s">
        <v>111</v>
      </c>
      <c r="C59" s="81" t="s">
        <v>155</v>
      </c>
      <c r="D59" s="81">
        <v>56.111499999999999</v>
      </c>
      <c r="E59" s="81">
        <v>14.823600000000001</v>
      </c>
      <c r="F59" s="81" t="s">
        <v>33</v>
      </c>
      <c r="G59" s="81" t="s">
        <v>171</v>
      </c>
      <c r="H59" s="81" t="s">
        <v>112</v>
      </c>
      <c r="I59" s="81" t="s">
        <v>113</v>
      </c>
      <c r="J59" s="81" t="s">
        <v>148</v>
      </c>
      <c r="L59" s="81" t="s">
        <v>117</v>
      </c>
      <c r="N59" s="81" t="s">
        <v>130</v>
      </c>
      <c r="R59" s="81" t="s">
        <v>116</v>
      </c>
      <c r="S59" s="81" t="s">
        <v>158</v>
      </c>
    </row>
    <row r="60" spans="1:19">
      <c r="A60" s="81" t="s">
        <v>110</v>
      </c>
      <c r="B60" s="81" t="s">
        <v>111</v>
      </c>
      <c r="C60" s="81" t="s">
        <v>155</v>
      </c>
      <c r="D60" s="81">
        <v>56.111499999999999</v>
      </c>
      <c r="E60" s="81">
        <v>14.823600000000001</v>
      </c>
      <c r="F60" s="81" t="s">
        <v>33</v>
      </c>
      <c r="G60" s="81" t="s">
        <v>171</v>
      </c>
      <c r="H60" s="81" t="s">
        <v>112</v>
      </c>
      <c r="I60" s="81" t="s">
        <v>113</v>
      </c>
      <c r="J60" s="81" t="s">
        <v>125</v>
      </c>
      <c r="L60" s="81" t="s">
        <v>117</v>
      </c>
      <c r="M60" s="81" t="s">
        <v>126</v>
      </c>
      <c r="N60" s="81" t="s">
        <v>133</v>
      </c>
      <c r="R60" s="81" t="s">
        <v>116</v>
      </c>
      <c r="S60" s="81" t="s">
        <v>158</v>
      </c>
    </row>
    <row r="61" spans="1:19">
      <c r="A61" s="81" t="s">
        <v>142</v>
      </c>
      <c r="B61" s="81" t="s">
        <v>111</v>
      </c>
      <c r="C61" s="81" t="s">
        <v>176</v>
      </c>
      <c r="D61" s="81">
        <v>55.9831</v>
      </c>
      <c r="E61" s="81">
        <v>14.5138</v>
      </c>
      <c r="F61" s="81" t="s">
        <v>5</v>
      </c>
      <c r="G61" s="81" t="s">
        <v>177</v>
      </c>
      <c r="H61" s="81" t="s">
        <v>143</v>
      </c>
      <c r="I61" s="81" t="s">
        <v>113</v>
      </c>
      <c r="J61" s="81" t="s">
        <v>121</v>
      </c>
      <c r="L61" s="81" t="s">
        <v>117</v>
      </c>
      <c r="O61" s="81">
        <v>4570512.5999999996</v>
      </c>
      <c r="P61" s="81">
        <v>0.15079999999999999</v>
      </c>
      <c r="Q61" s="81">
        <v>27.42</v>
      </c>
      <c r="R61" s="81" t="s">
        <v>116</v>
      </c>
      <c r="S61" s="81" t="s">
        <v>158</v>
      </c>
    </row>
    <row r="62" spans="1:19">
      <c r="A62" s="81" t="s">
        <v>142</v>
      </c>
      <c r="B62" s="81" t="s">
        <v>111</v>
      </c>
      <c r="C62" s="81" t="s">
        <v>176</v>
      </c>
      <c r="D62" s="81">
        <v>55.9831</v>
      </c>
      <c r="E62" s="81">
        <v>14.5138</v>
      </c>
      <c r="F62" s="81" t="s">
        <v>5</v>
      </c>
      <c r="G62" s="81" t="s">
        <v>177</v>
      </c>
      <c r="H62" s="81" t="s">
        <v>143</v>
      </c>
      <c r="I62" s="81" t="s">
        <v>113</v>
      </c>
      <c r="J62" s="81" t="s">
        <v>114</v>
      </c>
      <c r="L62" s="81" t="s">
        <v>115</v>
      </c>
      <c r="O62" s="81">
        <v>33939</v>
      </c>
      <c r="P62" s="81">
        <v>0.1421</v>
      </c>
      <c r="Q62" s="81">
        <v>18.45</v>
      </c>
      <c r="R62" s="81" t="s">
        <v>116</v>
      </c>
      <c r="S62" s="81" t="s">
        <v>158</v>
      </c>
    </row>
    <row r="63" spans="1:19">
      <c r="A63" s="81" t="s">
        <v>142</v>
      </c>
      <c r="B63" s="81" t="s">
        <v>111</v>
      </c>
      <c r="C63" s="81" t="s">
        <v>176</v>
      </c>
      <c r="D63" s="81">
        <v>55.9831</v>
      </c>
      <c r="E63" s="81">
        <v>14.5138</v>
      </c>
      <c r="F63" s="81" t="s">
        <v>5</v>
      </c>
      <c r="G63" s="81" t="s">
        <v>177</v>
      </c>
      <c r="H63" s="81" t="s">
        <v>143</v>
      </c>
      <c r="I63" s="81" t="s">
        <v>113</v>
      </c>
      <c r="J63" s="81" t="s">
        <v>122</v>
      </c>
      <c r="L63" s="81" t="s">
        <v>117</v>
      </c>
      <c r="O63" s="81">
        <v>58450.5</v>
      </c>
      <c r="P63" s="81">
        <v>2.7529999999999999E-2</v>
      </c>
      <c r="Q63" s="81">
        <v>4.0919999999999996</v>
      </c>
      <c r="R63" s="81" t="s">
        <v>116</v>
      </c>
      <c r="S63" s="81" t="s">
        <v>158</v>
      </c>
    </row>
    <row r="64" spans="1:19">
      <c r="A64" s="81" t="s">
        <v>142</v>
      </c>
      <c r="B64" s="81" t="s">
        <v>111</v>
      </c>
      <c r="C64" s="81" t="s">
        <v>176</v>
      </c>
      <c r="D64" s="81">
        <v>55.9831</v>
      </c>
      <c r="E64" s="81">
        <v>14.5138</v>
      </c>
      <c r="F64" s="81" t="s">
        <v>5</v>
      </c>
      <c r="G64" s="81" t="s">
        <v>177</v>
      </c>
      <c r="H64" s="81" t="s">
        <v>143</v>
      </c>
      <c r="I64" s="81" t="s">
        <v>113</v>
      </c>
      <c r="J64" s="81" t="s">
        <v>121</v>
      </c>
      <c r="L64" s="81" t="s">
        <v>117</v>
      </c>
      <c r="O64" s="81">
        <v>60336.800000000003</v>
      </c>
      <c r="P64" s="81">
        <v>1.9369999999999998E-2</v>
      </c>
      <c r="Q64" s="81">
        <v>2.9569999999999999</v>
      </c>
      <c r="R64" s="81" t="s">
        <v>116</v>
      </c>
      <c r="S64" s="81" t="s">
        <v>158</v>
      </c>
    </row>
    <row r="65" spans="1:19">
      <c r="A65" s="81" t="s">
        <v>142</v>
      </c>
      <c r="B65" s="81" t="s">
        <v>111</v>
      </c>
      <c r="C65" s="81" t="s">
        <v>176</v>
      </c>
      <c r="D65" s="81">
        <v>55.9831</v>
      </c>
      <c r="E65" s="81">
        <v>14.5138</v>
      </c>
      <c r="F65" s="81" t="s">
        <v>5</v>
      </c>
      <c r="G65" s="81" t="s">
        <v>177</v>
      </c>
      <c r="H65" s="81" t="s">
        <v>143</v>
      </c>
      <c r="I65" s="81" t="s">
        <v>113</v>
      </c>
      <c r="J65" s="81" t="s">
        <v>127</v>
      </c>
      <c r="L65" s="81" t="s">
        <v>115</v>
      </c>
      <c r="O65" s="81">
        <v>5656.5</v>
      </c>
      <c r="P65" s="81">
        <v>1.5389999999999999E-2</v>
      </c>
      <c r="Q65" s="81">
        <v>2.0529999999999999</v>
      </c>
      <c r="R65" s="81" t="s">
        <v>116</v>
      </c>
      <c r="S65" s="81" t="s">
        <v>158</v>
      </c>
    </row>
    <row r="66" spans="1:19">
      <c r="A66" s="81" t="s">
        <v>142</v>
      </c>
      <c r="B66" s="81" t="s">
        <v>111</v>
      </c>
      <c r="C66" s="81" t="s">
        <v>176</v>
      </c>
      <c r="D66" s="81">
        <v>55.9831</v>
      </c>
      <c r="E66" s="81">
        <v>14.5138</v>
      </c>
      <c r="F66" s="81" t="s">
        <v>5</v>
      </c>
      <c r="G66" s="81" t="s">
        <v>177</v>
      </c>
      <c r="H66" s="81" t="s">
        <v>143</v>
      </c>
      <c r="I66" s="81" t="s">
        <v>113</v>
      </c>
      <c r="J66" s="81" t="s">
        <v>125</v>
      </c>
      <c r="L66" s="81" t="s">
        <v>117</v>
      </c>
      <c r="M66" s="81" t="s">
        <v>126</v>
      </c>
      <c r="O66" s="81">
        <v>5076.5</v>
      </c>
      <c r="P66" s="81">
        <v>9.9649999999999999E-3</v>
      </c>
      <c r="Q66" s="81">
        <v>1.579</v>
      </c>
      <c r="R66" s="81" t="s">
        <v>116</v>
      </c>
      <c r="S66" s="81" t="s">
        <v>158</v>
      </c>
    </row>
    <row r="67" spans="1:19">
      <c r="A67" s="81" t="s">
        <v>142</v>
      </c>
      <c r="B67" s="81" t="s">
        <v>111</v>
      </c>
      <c r="C67" s="81" t="s">
        <v>176</v>
      </c>
      <c r="D67" s="81">
        <v>55.9831</v>
      </c>
      <c r="E67" s="81">
        <v>14.5138</v>
      </c>
      <c r="F67" s="81" t="s">
        <v>5</v>
      </c>
      <c r="G67" s="81" t="s">
        <v>177</v>
      </c>
      <c r="H67" s="81" t="s">
        <v>143</v>
      </c>
      <c r="I67" s="81" t="s">
        <v>113</v>
      </c>
      <c r="J67" s="81" t="s">
        <v>137</v>
      </c>
      <c r="L67" s="81" t="s">
        <v>117</v>
      </c>
      <c r="O67" s="81">
        <v>45252.6</v>
      </c>
      <c r="P67" s="81">
        <v>8.1910000000000004E-3</v>
      </c>
      <c r="Q67" s="81">
        <v>1.2669999999999999</v>
      </c>
      <c r="R67" s="81" t="s">
        <v>116</v>
      </c>
      <c r="S67" s="81" t="s">
        <v>158</v>
      </c>
    </row>
    <row r="68" spans="1:19">
      <c r="A68" s="81" t="s">
        <v>142</v>
      </c>
      <c r="B68" s="81" t="s">
        <v>111</v>
      </c>
      <c r="C68" s="81" t="s">
        <v>176</v>
      </c>
      <c r="D68" s="81">
        <v>55.9831</v>
      </c>
      <c r="E68" s="81">
        <v>14.5138</v>
      </c>
      <c r="F68" s="81" t="s">
        <v>5</v>
      </c>
      <c r="G68" s="81" t="s">
        <v>177</v>
      </c>
      <c r="H68" s="81" t="s">
        <v>143</v>
      </c>
      <c r="I68" s="81" t="s">
        <v>113</v>
      </c>
      <c r="J68" s="81" t="s">
        <v>163</v>
      </c>
      <c r="L68" s="81" t="s">
        <v>117</v>
      </c>
      <c r="O68" s="81">
        <v>15084.2</v>
      </c>
      <c r="P68" s="81">
        <v>7.8890000000000002E-3</v>
      </c>
      <c r="Q68" s="81">
        <v>1.161</v>
      </c>
      <c r="R68" s="81" t="s">
        <v>116</v>
      </c>
      <c r="S68" s="81" t="s">
        <v>158</v>
      </c>
    </row>
    <row r="69" spans="1:19">
      <c r="A69" s="81" t="s">
        <v>142</v>
      </c>
      <c r="B69" s="81" t="s">
        <v>111</v>
      </c>
      <c r="C69" s="81" t="s">
        <v>176</v>
      </c>
      <c r="D69" s="81">
        <v>55.9831</v>
      </c>
      <c r="E69" s="81">
        <v>14.5138</v>
      </c>
      <c r="F69" s="81" t="s">
        <v>5</v>
      </c>
      <c r="G69" s="81" t="s">
        <v>177</v>
      </c>
      <c r="H69" s="81" t="s">
        <v>143</v>
      </c>
      <c r="I69" s="81" t="s">
        <v>113</v>
      </c>
      <c r="J69" s="81" t="s">
        <v>147</v>
      </c>
      <c r="L69" s="81" t="s">
        <v>120</v>
      </c>
      <c r="O69" s="81">
        <v>165926.20000000001</v>
      </c>
      <c r="P69" s="81">
        <v>6.9690000000000004E-3</v>
      </c>
      <c r="Q69" s="81">
        <v>1.161</v>
      </c>
      <c r="R69" s="81" t="s">
        <v>116</v>
      </c>
      <c r="S69" s="81" t="s">
        <v>158</v>
      </c>
    </row>
    <row r="70" spans="1:19">
      <c r="A70" s="81" t="s">
        <v>142</v>
      </c>
      <c r="B70" s="81" t="s">
        <v>111</v>
      </c>
      <c r="C70" s="81" t="s">
        <v>176</v>
      </c>
      <c r="D70" s="81">
        <v>55.9831</v>
      </c>
      <c r="E70" s="81">
        <v>14.5138</v>
      </c>
      <c r="F70" s="81" t="s">
        <v>5</v>
      </c>
      <c r="G70" s="81" t="s">
        <v>177</v>
      </c>
      <c r="H70" s="81" t="s">
        <v>143</v>
      </c>
      <c r="I70" s="81" t="s">
        <v>113</v>
      </c>
      <c r="J70" s="81" t="s">
        <v>136</v>
      </c>
      <c r="L70" s="81" t="s">
        <v>115</v>
      </c>
      <c r="O70" s="81">
        <v>3771</v>
      </c>
      <c r="P70" s="81">
        <v>4.725E-3</v>
      </c>
      <c r="Q70" s="81">
        <v>0.65990000000000004</v>
      </c>
      <c r="R70" s="81" t="s">
        <v>116</v>
      </c>
      <c r="S70" s="81" t="s">
        <v>158</v>
      </c>
    </row>
    <row r="71" spans="1:19">
      <c r="A71" s="81" t="s">
        <v>142</v>
      </c>
      <c r="B71" s="81" t="s">
        <v>111</v>
      </c>
      <c r="C71" s="81" t="s">
        <v>176</v>
      </c>
      <c r="D71" s="81">
        <v>55.9831</v>
      </c>
      <c r="E71" s="81">
        <v>14.5138</v>
      </c>
      <c r="F71" s="81" t="s">
        <v>5</v>
      </c>
      <c r="G71" s="81" t="s">
        <v>177</v>
      </c>
      <c r="H71" s="81" t="s">
        <v>143</v>
      </c>
      <c r="I71" s="81" t="s">
        <v>113</v>
      </c>
      <c r="J71" s="81" t="s">
        <v>132</v>
      </c>
      <c r="L71" s="81" t="s">
        <v>117</v>
      </c>
      <c r="O71" s="81">
        <v>1569.1</v>
      </c>
      <c r="P71" s="81">
        <v>3.7339999999999999E-3</v>
      </c>
      <c r="Q71" s="81">
        <v>0.24790000000000001</v>
      </c>
      <c r="R71" s="81" t="s">
        <v>116</v>
      </c>
      <c r="S71" s="81" t="s">
        <v>158</v>
      </c>
    </row>
    <row r="72" spans="1:19">
      <c r="A72" s="81" t="s">
        <v>142</v>
      </c>
      <c r="B72" s="81" t="s">
        <v>111</v>
      </c>
      <c r="C72" s="81" t="s">
        <v>176</v>
      </c>
      <c r="D72" s="81">
        <v>55.9831</v>
      </c>
      <c r="E72" s="81">
        <v>14.5138</v>
      </c>
      <c r="F72" s="81" t="s">
        <v>5</v>
      </c>
      <c r="G72" s="81" t="s">
        <v>177</v>
      </c>
      <c r="H72" s="81" t="s">
        <v>143</v>
      </c>
      <c r="I72" s="81" t="s">
        <v>113</v>
      </c>
      <c r="J72" s="81" t="s">
        <v>124</v>
      </c>
      <c r="L72" s="81" t="s">
        <v>117</v>
      </c>
      <c r="O72" s="81">
        <v>9427.5</v>
      </c>
      <c r="P72" s="81">
        <v>2.6679999999999998E-3</v>
      </c>
      <c r="Q72" s="81">
        <v>0.26400000000000001</v>
      </c>
      <c r="R72" s="81" t="s">
        <v>116</v>
      </c>
      <c r="S72" s="81" t="s">
        <v>158</v>
      </c>
    </row>
    <row r="73" spans="1:19">
      <c r="A73" s="81" t="s">
        <v>142</v>
      </c>
      <c r="B73" s="81" t="s">
        <v>111</v>
      </c>
      <c r="C73" s="81" t="s">
        <v>176</v>
      </c>
      <c r="D73" s="81">
        <v>55.9831</v>
      </c>
      <c r="E73" s="81">
        <v>14.5138</v>
      </c>
      <c r="F73" s="81" t="s">
        <v>5</v>
      </c>
      <c r="G73" s="81" t="s">
        <v>177</v>
      </c>
      <c r="H73" s="81" t="s">
        <v>143</v>
      </c>
      <c r="I73" s="81" t="s">
        <v>113</v>
      </c>
      <c r="J73" s="81" t="s">
        <v>134</v>
      </c>
      <c r="L73" s="81" t="s">
        <v>131</v>
      </c>
      <c r="O73" s="81">
        <v>92.3</v>
      </c>
      <c r="P73" s="81">
        <v>2.5890000000000002E-3</v>
      </c>
      <c r="Q73" s="81">
        <v>0.1076</v>
      </c>
      <c r="R73" s="81" t="s">
        <v>116</v>
      </c>
      <c r="S73" s="81" t="s">
        <v>158</v>
      </c>
    </row>
    <row r="74" spans="1:19">
      <c r="A74" s="81" t="s">
        <v>142</v>
      </c>
      <c r="B74" s="81" t="s">
        <v>111</v>
      </c>
      <c r="C74" s="81" t="s">
        <v>176</v>
      </c>
      <c r="D74" s="81">
        <v>55.9831</v>
      </c>
      <c r="E74" s="81">
        <v>14.5138</v>
      </c>
      <c r="F74" s="81" t="s">
        <v>5</v>
      </c>
      <c r="G74" s="81" t="s">
        <v>177</v>
      </c>
      <c r="H74" s="81" t="s">
        <v>143</v>
      </c>
      <c r="I74" s="81" t="s">
        <v>113</v>
      </c>
      <c r="J74" s="81" t="s">
        <v>178</v>
      </c>
      <c r="K74" s="81" t="s">
        <v>145</v>
      </c>
      <c r="L74" s="81" t="s">
        <v>117</v>
      </c>
      <c r="O74" s="81">
        <v>15084.2</v>
      </c>
      <c r="P74" s="81">
        <v>1.1919999999999999E-3</v>
      </c>
      <c r="Q74" s="81">
        <v>0.1961</v>
      </c>
      <c r="R74" s="81" t="s">
        <v>116</v>
      </c>
      <c r="S74" s="81" t="s">
        <v>158</v>
      </c>
    </row>
    <row r="75" spans="1:19">
      <c r="A75" s="81" t="s">
        <v>142</v>
      </c>
      <c r="B75" s="81" t="s">
        <v>111</v>
      </c>
      <c r="C75" s="81" t="s">
        <v>176</v>
      </c>
      <c r="D75" s="81">
        <v>55.9831</v>
      </c>
      <c r="E75" s="81">
        <v>14.5138</v>
      </c>
      <c r="F75" s="81" t="s">
        <v>5</v>
      </c>
      <c r="G75" s="81" t="s">
        <v>177</v>
      </c>
      <c r="H75" s="81" t="s">
        <v>143</v>
      </c>
      <c r="I75" s="81" t="s">
        <v>113</v>
      </c>
      <c r="J75" s="81" t="s">
        <v>173</v>
      </c>
      <c r="L75" s="81" t="s">
        <v>117</v>
      </c>
      <c r="O75" s="81">
        <v>7542.1</v>
      </c>
      <c r="P75" s="81">
        <v>9.9559999999999991E-4</v>
      </c>
      <c r="Q75" s="81">
        <v>0.15840000000000001</v>
      </c>
      <c r="R75" s="81" t="s">
        <v>116</v>
      </c>
      <c r="S75" s="81" t="s">
        <v>158</v>
      </c>
    </row>
    <row r="76" spans="1:19">
      <c r="A76" s="81" t="s">
        <v>142</v>
      </c>
      <c r="B76" s="81" t="s">
        <v>111</v>
      </c>
      <c r="C76" s="81" t="s">
        <v>176</v>
      </c>
      <c r="D76" s="81">
        <v>55.9831</v>
      </c>
      <c r="E76" s="81">
        <v>14.5138</v>
      </c>
      <c r="F76" s="81" t="s">
        <v>5</v>
      </c>
      <c r="G76" s="81" t="s">
        <v>177</v>
      </c>
      <c r="H76" s="81" t="s">
        <v>143</v>
      </c>
      <c r="I76" s="81" t="s">
        <v>113</v>
      </c>
      <c r="J76" s="81" t="s">
        <v>118</v>
      </c>
      <c r="L76" s="81" t="s">
        <v>117</v>
      </c>
      <c r="O76" s="81">
        <v>3771</v>
      </c>
      <c r="P76" s="81">
        <v>8.5220000000000001E-4</v>
      </c>
      <c r="Q76" s="81">
        <v>8.6730000000000002E-2</v>
      </c>
      <c r="R76" s="81" t="s">
        <v>116</v>
      </c>
      <c r="S76" s="81" t="s">
        <v>158</v>
      </c>
    </row>
    <row r="77" spans="1:19">
      <c r="A77" s="81" t="s">
        <v>142</v>
      </c>
      <c r="B77" s="81" t="s">
        <v>111</v>
      </c>
      <c r="C77" s="81" t="s">
        <v>176</v>
      </c>
      <c r="D77" s="81">
        <v>55.9831</v>
      </c>
      <c r="E77" s="81">
        <v>14.5138</v>
      </c>
      <c r="F77" s="81" t="s">
        <v>5</v>
      </c>
      <c r="G77" s="81" t="s">
        <v>177</v>
      </c>
      <c r="H77" s="81" t="s">
        <v>143</v>
      </c>
      <c r="I77" s="81" t="s">
        <v>113</v>
      </c>
      <c r="J77" s="81" t="s">
        <v>138</v>
      </c>
      <c r="L77" s="81" t="s">
        <v>117</v>
      </c>
      <c r="O77" s="81">
        <v>184.6</v>
      </c>
      <c r="P77" s="81">
        <v>9.0450000000000003E-5</v>
      </c>
      <c r="Q77" s="81">
        <v>8.1220000000000007E-3</v>
      </c>
      <c r="R77" s="81" t="s">
        <v>116</v>
      </c>
      <c r="S77" s="81" t="s">
        <v>158</v>
      </c>
    </row>
    <row r="78" spans="1:19">
      <c r="A78" s="81" t="s">
        <v>142</v>
      </c>
      <c r="B78" s="81" t="s">
        <v>111</v>
      </c>
      <c r="C78" s="81" t="s">
        <v>176</v>
      </c>
      <c r="D78" s="81">
        <v>55.9831</v>
      </c>
      <c r="E78" s="81">
        <v>14.5138</v>
      </c>
      <c r="F78" s="81" t="s">
        <v>5</v>
      </c>
      <c r="G78" s="81" t="s">
        <v>177</v>
      </c>
      <c r="H78" s="81" t="s">
        <v>143</v>
      </c>
      <c r="I78" s="81" t="s">
        <v>113</v>
      </c>
      <c r="J78" s="81" t="s">
        <v>161</v>
      </c>
      <c r="L78" s="81" t="s">
        <v>117</v>
      </c>
      <c r="O78" s="81">
        <v>2769</v>
      </c>
      <c r="P78" s="81">
        <v>1.6609999999999999E-5</v>
      </c>
      <c r="Q78" s="81">
        <v>2.7690000000000002E-3</v>
      </c>
      <c r="R78" s="81" t="s">
        <v>116</v>
      </c>
      <c r="S78" s="81" t="s">
        <v>158</v>
      </c>
    </row>
    <row r="79" spans="1:19">
      <c r="A79" s="81" t="s">
        <v>142</v>
      </c>
      <c r="B79" s="81" t="s">
        <v>111</v>
      </c>
      <c r="C79" s="81" t="s">
        <v>176</v>
      </c>
      <c r="D79" s="81">
        <v>55.9831</v>
      </c>
      <c r="E79" s="81">
        <v>14.5138</v>
      </c>
      <c r="F79" s="81" t="s">
        <v>5</v>
      </c>
      <c r="G79" s="81" t="s">
        <v>177</v>
      </c>
      <c r="H79" s="81" t="s">
        <v>143</v>
      </c>
      <c r="I79" s="81" t="s">
        <v>113</v>
      </c>
      <c r="J79" s="81" t="s">
        <v>175</v>
      </c>
      <c r="L79" s="81" t="s">
        <v>117</v>
      </c>
      <c r="O79" s="81">
        <v>184.6</v>
      </c>
      <c r="P79" s="81">
        <v>1.4579999999999999E-5</v>
      </c>
      <c r="Q79" s="81">
        <v>2.954E-3</v>
      </c>
      <c r="R79" s="81" t="s">
        <v>116</v>
      </c>
      <c r="S79" s="81" t="s">
        <v>158</v>
      </c>
    </row>
    <row r="80" spans="1:19">
      <c r="A80" s="81" t="s">
        <v>142</v>
      </c>
      <c r="B80" s="81" t="s">
        <v>111</v>
      </c>
      <c r="C80" s="81" t="s">
        <v>176</v>
      </c>
      <c r="D80" s="81">
        <v>55.9831</v>
      </c>
      <c r="E80" s="81">
        <v>14.5138</v>
      </c>
      <c r="F80" s="81" t="s">
        <v>5</v>
      </c>
      <c r="G80" s="81" t="s">
        <v>177</v>
      </c>
      <c r="H80" s="81" t="s">
        <v>143</v>
      </c>
      <c r="I80" s="81" t="s">
        <v>113</v>
      </c>
      <c r="J80" s="81" t="s">
        <v>179</v>
      </c>
      <c r="L80" s="81" t="s">
        <v>117</v>
      </c>
      <c r="N80" s="81" t="s">
        <v>81</v>
      </c>
      <c r="R80" s="81" t="s">
        <v>116</v>
      </c>
      <c r="S80" s="81" t="s">
        <v>158</v>
      </c>
    </row>
    <row r="81" spans="1:19">
      <c r="A81" s="81" t="s">
        <v>142</v>
      </c>
      <c r="B81" s="81" t="s">
        <v>111</v>
      </c>
      <c r="C81" s="81" t="s">
        <v>176</v>
      </c>
      <c r="D81" s="81">
        <v>55.9831</v>
      </c>
      <c r="E81" s="81">
        <v>14.5138</v>
      </c>
      <c r="F81" s="81" t="s">
        <v>5</v>
      </c>
      <c r="G81" s="81" t="s">
        <v>177</v>
      </c>
      <c r="H81" s="81" t="s">
        <v>143</v>
      </c>
      <c r="I81" s="81" t="s">
        <v>113</v>
      </c>
      <c r="J81" s="81" t="s">
        <v>139</v>
      </c>
      <c r="L81" s="81" t="s">
        <v>120</v>
      </c>
      <c r="M81" s="81" t="s">
        <v>140</v>
      </c>
      <c r="N81" s="81" t="s">
        <v>130</v>
      </c>
      <c r="R81" s="81" t="s">
        <v>116</v>
      </c>
      <c r="S81" s="81" t="s">
        <v>158</v>
      </c>
    </row>
    <row r="82" spans="1:19">
      <c r="A82" s="81" t="s">
        <v>142</v>
      </c>
      <c r="B82" s="81" t="s">
        <v>111</v>
      </c>
      <c r="C82" s="81" t="s">
        <v>176</v>
      </c>
      <c r="D82" s="81">
        <v>55.9831</v>
      </c>
      <c r="E82" s="81">
        <v>14.5138</v>
      </c>
      <c r="F82" s="81" t="s">
        <v>5</v>
      </c>
      <c r="G82" s="81" t="s">
        <v>177</v>
      </c>
      <c r="H82" s="81" t="s">
        <v>143</v>
      </c>
      <c r="I82" s="81" t="s">
        <v>113</v>
      </c>
      <c r="J82" s="81" t="s">
        <v>172</v>
      </c>
      <c r="L82" s="81" t="s">
        <v>120</v>
      </c>
      <c r="M82" s="81" t="s">
        <v>140</v>
      </c>
      <c r="N82" s="81" t="s">
        <v>130</v>
      </c>
      <c r="R82" s="81" t="s">
        <v>116</v>
      </c>
      <c r="S82" s="81" t="s">
        <v>158</v>
      </c>
    </row>
    <row r="83" spans="1:19">
      <c r="A83" s="81" t="s">
        <v>142</v>
      </c>
      <c r="B83" s="81" t="s">
        <v>111</v>
      </c>
      <c r="C83" s="81" t="s">
        <v>176</v>
      </c>
      <c r="D83" s="81">
        <v>55.9831</v>
      </c>
      <c r="E83" s="81">
        <v>14.5138</v>
      </c>
      <c r="F83" s="81" t="s">
        <v>5</v>
      </c>
      <c r="G83" s="81" t="s">
        <v>177</v>
      </c>
      <c r="H83" s="81" t="s">
        <v>143</v>
      </c>
      <c r="I83" s="81" t="s">
        <v>113</v>
      </c>
      <c r="J83" s="81" t="s">
        <v>129</v>
      </c>
      <c r="L83" s="81" t="s">
        <v>115</v>
      </c>
      <c r="N83" s="81" t="s">
        <v>130</v>
      </c>
      <c r="R83" s="81" t="s">
        <v>116</v>
      </c>
      <c r="S83" s="81" t="s">
        <v>158</v>
      </c>
    </row>
    <row r="84" spans="1:19">
      <c r="A84" s="81" t="s">
        <v>142</v>
      </c>
      <c r="B84" s="81" t="s">
        <v>111</v>
      </c>
      <c r="C84" s="81" t="s">
        <v>176</v>
      </c>
      <c r="D84" s="81">
        <v>55.9831</v>
      </c>
      <c r="E84" s="81">
        <v>14.5138</v>
      </c>
      <c r="F84" s="81" t="s">
        <v>5</v>
      </c>
      <c r="G84" s="81" t="s">
        <v>177</v>
      </c>
      <c r="H84" s="81" t="s">
        <v>143</v>
      </c>
      <c r="I84" s="81" t="s">
        <v>113</v>
      </c>
      <c r="J84" s="81" t="s">
        <v>159</v>
      </c>
      <c r="L84" s="81" t="s">
        <v>115</v>
      </c>
      <c r="N84" s="81" t="s">
        <v>130</v>
      </c>
      <c r="R84" s="81" t="s">
        <v>116</v>
      </c>
      <c r="S84" s="81" t="s">
        <v>158</v>
      </c>
    </row>
    <row r="85" spans="1:19">
      <c r="A85" s="81" t="s">
        <v>142</v>
      </c>
      <c r="B85" s="81" t="s">
        <v>111</v>
      </c>
      <c r="C85" s="81" t="s">
        <v>176</v>
      </c>
      <c r="D85" s="81">
        <v>55.9831</v>
      </c>
      <c r="E85" s="81">
        <v>14.5138</v>
      </c>
      <c r="F85" s="81" t="s">
        <v>5</v>
      </c>
      <c r="G85" s="81" t="s">
        <v>177</v>
      </c>
      <c r="H85" s="81" t="s">
        <v>143</v>
      </c>
      <c r="I85" s="81" t="s">
        <v>113</v>
      </c>
      <c r="J85" s="81" t="s">
        <v>180</v>
      </c>
      <c r="L85" s="81" t="s">
        <v>117</v>
      </c>
      <c r="N85" s="81" t="s">
        <v>130</v>
      </c>
      <c r="R85" s="81" t="s">
        <v>116</v>
      </c>
      <c r="S85" s="81" t="s">
        <v>158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zoomScale="55" zoomScaleNormal="55" workbookViewId="0">
      <selection activeCell="Y47" sqref="Y47"/>
    </sheetView>
  </sheetViews>
  <sheetFormatPr defaultColWidth="11.3984375" defaultRowHeight="11.5"/>
  <cols>
    <col min="1" max="1" width="8.09765625" customWidth="1"/>
    <col min="2" max="2" width="13.69921875" customWidth="1"/>
    <col min="3" max="3" width="31.69921875" customWidth="1"/>
    <col min="4" max="4" width="23.59765625" customWidth="1"/>
    <col min="5" max="5" width="8.296875" customWidth="1"/>
    <col min="6" max="6" width="7.3984375" customWidth="1"/>
    <col min="7" max="7" width="10.69921875" customWidth="1"/>
    <col min="8" max="8" width="8.8984375" customWidth="1"/>
    <col min="9" max="9" width="8.39843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3.09765625" customWidth="1"/>
    <col min="15" max="15" width="17.296875" customWidth="1"/>
    <col min="16" max="17" width="9" customWidth="1"/>
    <col min="18" max="18" width="8" customWidth="1"/>
    <col min="19" max="20" width="8.296875" customWidth="1"/>
    <col min="21" max="21" width="8.09765625" customWidth="1"/>
    <col min="22" max="22" width="8.3984375" customWidth="1"/>
    <col min="23" max="23" width="13.59765625" customWidth="1"/>
    <col min="24" max="24" width="9" customWidth="1"/>
    <col min="25" max="25" width="12.8984375" customWidth="1"/>
  </cols>
  <sheetData>
    <row r="1" spans="1:37" ht="15.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.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.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.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5">
      <c r="A16" s="22" t="s">
        <v>5</v>
      </c>
      <c r="B16" s="27">
        <v>46086</v>
      </c>
      <c r="C16" s="20" t="s">
        <v>77</v>
      </c>
      <c r="D16" s="28">
        <v>0.51041666666666663</v>
      </c>
      <c r="E16" s="28">
        <v>0.52083333333333337</v>
      </c>
      <c r="F16" s="24" t="s">
        <v>81</v>
      </c>
      <c r="G16" s="24">
        <v>13.5</v>
      </c>
      <c r="H16" s="24">
        <v>3</v>
      </c>
      <c r="I16" s="22">
        <v>0.5</v>
      </c>
      <c r="J16" s="22">
        <v>1.0069999999999999</v>
      </c>
      <c r="K16" s="23">
        <v>9.6431070678796349</v>
      </c>
      <c r="L16" s="24">
        <v>102.2</v>
      </c>
      <c r="M16" s="22">
        <v>9.8000000000000007</v>
      </c>
      <c r="N16" s="22">
        <v>0</v>
      </c>
      <c r="O16" s="22">
        <v>12.6</v>
      </c>
      <c r="P16" s="22">
        <v>7.4669999999999996</v>
      </c>
      <c r="Q16" s="23">
        <v>0.77419354838709675</v>
      </c>
      <c r="R16" s="23">
        <v>1.0096774193548388</v>
      </c>
      <c r="S16" s="22">
        <v>32.857142857142854</v>
      </c>
      <c r="T16" s="23">
        <v>0.1142857142857143</v>
      </c>
      <c r="U16" s="23">
        <v>1.1428571428571428</v>
      </c>
      <c r="V16" s="23">
        <v>1.2857142857142858</v>
      </c>
      <c r="W16" s="23">
        <v>0.14285714285714285</v>
      </c>
      <c r="X16" s="23">
        <v>1.4285714285714286</v>
      </c>
      <c r="Y16" s="24">
        <v>20.714285714285715</v>
      </c>
      <c r="Z16" s="22">
        <v>0.99920063948840909</v>
      </c>
    </row>
    <row r="17" spans="1:37" ht="12.5">
      <c r="A17" s="22" t="s">
        <v>5</v>
      </c>
      <c r="B17" s="27">
        <v>46086</v>
      </c>
      <c r="C17" s="20" t="s">
        <v>77</v>
      </c>
      <c r="D17" s="28">
        <v>0.51041666666666663</v>
      </c>
      <c r="E17" s="28">
        <v>0.52083333333333337</v>
      </c>
      <c r="F17" s="20"/>
      <c r="G17" s="20"/>
      <c r="H17" s="20"/>
      <c r="I17" s="22">
        <v>5</v>
      </c>
      <c r="J17" s="22">
        <v>0.96499999999999997</v>
      </c>
      <c r="K17" s="23">
        <v>9.6850944716585019</v>
      </c>
      <c r="L17" s="24">
        <v>102.41</v>
      </c>
      <c r="M17" s="22"/>
      <c r="N17" s="22"/>
      <c r="O17" s="22"/>
      <c r="P17" s="22">
        <v>7.4720000000000004</v>
      </c>
      <c r="Q17" s="23">
        <v>0.77419354838709675</v>
      </c>
      <c r="R17" s="23">
        <v>1.0064516129032257</v>
      </c>
      <c r="S17" s="22">
        <v>22.5</v>
      </c>
      <c r="T17" s="23">
        <v>0.1142857142857143</v>
      </c>
      <c r="U17" s="23">
        <v>2.6428571428571428</v>
      </c>
      <c r="V17" s="23">
        <v>2.7857142857142856</v>
      </c>
      <c r="W17" s="23">
        <v>7.1428571428571425E-2</v>
      </c>
      <c r="X17" s="23">
        <v>2.8571428571428572</v>
      </c>
      <c r="Y17" s="24">
        <v>19.285714285714285</v>
      </c>
      <c r="Z17" s="22">
        <v>0.79936051159072719</v>
      </c>
    </row>
    <row r="18" spans="1:37" ht="12.5">
      <c r="A18" s="22" t="s">
        <v>5</v>
      </c>
      <c r="B18" s="27">
        <v>46086</v>
      </c>
      <c r="C18" s="20" t="s">
        <v>77</v>
      </c>
      <c r="D18" s="28">
        <v>0.51041666666666663</v>
      </c>
      <c r="E18" s="28">
        <v>0.52083333333333337</v>
      </c>
      <c r="F18" s="20"/>
      <c r="G18" s="20"/>
      <c r="H18" s="20"/>
      <c r="I18" s="22">
        <v>12</v>
      </c>
      <c r="J18" s="22">
        <v>1.0640000000000001</v>
      </c>
      <c r="K18" s="23">
        <v>9.678096571028691</v>
      </c>
      <c r="L18" s="24">
        <v>102.57</v>
      </c>
      <c r="M18" s="22"/>
      <c r="N18" s="22"/>
      <c r="O18" s="22"/>
      <c r="P18" s="22">
        <v>7.468</v>
      </c>
      <c r="Q18" s="23">
        <v>0</v>
      </c>
      <c r="R18" s="23">
        <v>0</v>
      </c>
      <c r="S18" s="22">
        <v>0</v>
      </c>
      <c r="T18" s="23">
        <v>0</v>
      </c>
      <c r="U18" s="23">
        <v>0</v>
      </c>
      <c r="V18" s="23"/>
      <c r="W18" s="23">
        <v>0</v>
      </c>
      <c r="X18" s="23"/>
      <c r="Y18" s="24">
        <v>0</v>
      </c>
      <c r="Z18" s="22">
        <v>0</v>
      </c>
    </row>
    <row r="19" spans="1:37">
      <c r="P19" s="34"/>
      <c r="S19" s="34"/>
      <c r="Y19" s="73"/>
      <c r="Z19" s="34"/>
    </row>
    <row r="20" spans="1:37" ht="12.5">
      <c r="A20" s="22" t="s">
        <v>5</v>
      </c>
      <c r="B20" s="27">
        <v>46104</v>
      </c>
      <c r="C20" s="20" t="s">
        <v>82</v>
      </c>
      <c r="D20" s="64">
        <v>0.47847222222222224</v>
      </c>
      <c r="E20" s="28">
        <v>0.48888888888888887</v>
      </c>
      <c r="F20" s="24" t="s">
        <v>72</v>
      </c>
      <c r="G20" s="24">
        <v>31.5</v>
      </c>
      <c r="H20" s="24">
        <v>1</v>
      </c>
      <c r="I20" s="22">
        <v>0.5</v>
      </c>
      <c r="J20" s="22">
        <v>4.1159999999999997</v>
      </c>
      <c r="K20" s="23">
        <v>9.0972708187543727</v>
      </c>
      <c r="L20" s="24">
        <v>111.76</v>
      </c>
      <c r="M20" s="22">
        <v>6.9</v>
      </c>
      <c r="N20" s="22">
        <v>0</v>
      </c>
      <c r="O20" s="22">
        <v>12.6</v>
      </c>
      <c r="P20" s="22">
        <v>7.4539999999999997</v>
      </c>
      <c r="Q20" s="23">
        <v>0.27741935483870966</v>
      </c>
      <c r="R20" s="23">
        <v>0.7</v>
      </c>
      <c r="S20" s="22">
        <v>5.7142857142857144</v>
      </c>
      <c r="T20" s="23">
        <v>9.285714285714286E-2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1.2490007993605114</v>
      </c>
    </row>
    <row r="21" spans="1:37" ht="12.5">
      <c r="A21" s="22" t="s">
        <v>5</v>
      </c>
      <c r="B21" s="27">
        <v>46104</v>
      </c>
      <c r="C21" s="20" t="s">
        <v>82</v>
      </c>
      <c r="D21" s="64">
        <v>0.47847222222222224</v>
      </c>
      <c r="E21" s="28">
        <v>0.48888888888888887</v>
      </c>
      <c r="F21" s="20"/>
      <c r="G21" s="20"/>
      <c r="H21" s="20"/>
      <c r="I21" s="22">
        <v>5</v>
      </c>
      <c r="J21" s="22">
        <v>3.714</v>
      </c>
      <c r="K21" s="23">
        <v>10.06997900629811</v>
      </c>
      <c r="L21" s="24">
        <v>117.2</v>
      </c>
      <c r="M21" s="22"/>
      <c r="N21" s="22"/>
      <c r="O21" s="22"/>
      <c r="P21" s="22">
        <v>7.3869999999999996</v>
      </c>
      <c r="Q21" s="23">
        <v>0.30645161290322581</v>
      </c>
      <c r="R21" s="23">
        <v>0.75</v>
      </c>
      <c r="S21" s="22">
        <v>6.0714285714285712</v>
      </c>
      <c r="T21" s="23">
        <v>9.285714285714286E-2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1.4988009592326137</v>
      </c>
    </row>
    <row r="22" spans="1:37" ht="12.5">
      <c r="A22" s="22" t="s">
        <v>5</v>
      </c>
      <c r="B22" s="27">
        <v>46104</v>
      </c>
      <c r="C22" s="20" t="s">
        <v>82</v>
      </c>
      <c r="D22" s="64">
        <v>0.47847222222222224</v>
      </c>
      <c r="E22" s="28">
        <v>0.48888888888888887</v>
      </c>
      <c r="F22" s="20"/>
      <c r="G22" s="20"/>
      <c r="H22" s="20"/>
      <c r="I22" s="22">
        <v>12</v>
      </c>
      <c r="J22" s="22">
        <v>2.3940000000000001</v>
      </c>
      <c r="K22" s="23">
        <v>9.9720083974807547</v>
      </c>
      <c r="L22" s="24">
        <v>110.2</v>
      </c>
      <c r="M22" s="22"/>
      <c r="N22" s="22"/>
      <c r="O22" s="22"/>
      <c r="P22" s="22">
        <v>7.53</v>
      </c>
      <c r="Q22" s="23">
        <v>0</v>
      </c>
      <c r="R22" s="23">
        <v>0</v>
      </c>
      <c r="S22" s="22">
        <v>0</v>
      </c>
      <c r="T22" s="23">
        <v>0</v>
      </c>
      <c r="U22" s="23">
        <v>0</v>
      </c>
      <c r="V22" s="23"/>
      <c r="W22" s="23">
        <v>0</v>
      </c>
      <c r="X22" s="23"/>
      <c r="Y22" s="24">
        <v>0</v>
      </c>
      <c r="Z22" s="22">
        <v>0</v>
      </c>
    </row>
    <row r="23" spans="1:37">
      <c r="P23" s="34"/>
      <c r="S23" s="34"/>
      <c r="Y23" s="73"/>
      <c r="Z23" s="34"/>
    </row>
    <row r="24" spans="1:37" ht="12.5">
      <c r="A24" s="22" t="s">
        <v>5</v>
      </c>
      <c r="B24" s="27">
        <v>46128</v>
      </c>
      <c r="C24" s="20" t="s">
        <v>70</v>
      </c>
      <c r="D24" s="64">
        <v>0.44791666666666669</v>
      </c>
      <c r="E24" s="28">
        <v>0.46180555555555558</v>
      </c>
      <c r="F24" s="24" t="s">
        <v>81</v>
      </c>
      <c r="G24" s="24">
        <v>31.5</v>
      </c>
      <c r="H24" s="24">
        <v>3</v>
      </c>
      <c r="I24" s="22">
        <v>0.5</v>
      </c>
      <c r="J24" s="22">
        <v>4.7069999999999999</v>
      </c>
      <c r="K24" s="23">
        <v>8.6913925822253315</v>
      </c>
      <c r="L24" s="24">
        <v>101.87</v>
      </c>
      <c r="M24" s="22">
        <v>10.5</v>
      </c>
      <c r="N24" s="22">
        <v>0</v>
      </c>
      <c r="O24" s="22">
        <v>12.4</v>
      </c>
      <c r="P24" s="22">
        <v>7.9240000000000004</v>
      </c>
      <c r="Q24" s="23">
        <v>0.13870967741935483</v>
      </c>
      <c r="R24" s="23">
        <v>0.74516129032258072</v>
      </c>
      <c r="S24" s="22">
        <v>14.3</v>
      </c>
      <c r="T24" s="23">
        <v>9.9999999999999992E-2</v>
      </c>
      <c r="U24" s="23" t="s">
        <v>83</v>
      </c>
      <c r="V24" s="23" t="s">
        <v>84</v>
      </c>
      <c r="W24" s="23">
        <v>1.3571428571428572</v>
      </c>
      <c r="X24" s="23">
        <v>1.4285714285714286</v>
      </c>
      <c r="Y24" s="24">
        <v>17.142857142857142</v>
      </c>
      <c r="Z24" s="22">
        <v>0.7993605115907273</v>
      </c>
    </row>
    <row r="25" spans="1:37" ht="12.5">
      <c r="A25" s="22" t="s">
        <v>5</v>
      </c>
      <c r="B25" s="27">
        <v>46128</v>
      </c>
      <c r="C25" s="20" t="s">
        <v>70</v>
      </c>
      <c r="D25" s="64">
        <v>0.44791666666666669</v>
      </c>
      <c r="E25" s="28">
        <v>0.46180555555555558</v>
      </c>
      <c r="F25" s="20"/>
      <c r="G25" s="20"/>
      <c r="H25" s="20"/>
      <c r="I25" s="22">
        <v>5</v>
      </c>
      <c r="J25" s="22">
        <v>4.5949999999999998</v>
      </c>
      <c r="K25" s="23">
        <v>8.7333799860041985</v>
      </c>
      <c r="L25" s="24">
        <v>102.04</v>
      </c>
      <c r="M25" s="22"/>
      <c r="N25" s="22"/>
      <c r="O25" s="22"/>
      <c r="P25" s="22">
        <v>7.9260000000000002</v>
      </c>
      <c r="Q25" s="23">
        <v>0.18387096774193548</v>
      </c>
      <c r="R25" s="23">
        <v>0.46451612903225808</v>
      </c>
      <c r="S25" s="22">
        <v>13.6</v>
      </c>
      <c r="T25" s="23">
        <v>0.20714285714285713</v>
      </c>
      <c r="U25" s="23" t="s">
        <v>83</v>
      </c>
      <c r="V25" s="23" t="s">
        <v>84</v>
      </c>
      <c r="W25" s="23">
        <v>1</v>
      </c>
      <c r="X25" s="23">
        <v>1.0714285714285714</v>
      </c>
      <c r="Y25" s="24">
        <v>15.714285714285714</v>
      </c>
      <c r="Z25" s="22">
        <v>0.94924060751398875</v>
      </c>
    </row>
    <row r="26" spans="1:37" ht="12.5">
      <c r="A26" s="22" t="s">
        <v>5</v>
      </c>
      <c r="B26" s="27">
        <v>46128</v>
      </c>
      <c r="C26" s="20" t="s">
        <v>70</v>
      </c>
      <c r="D26" s="64">
        <v>0.44791666666666669</v>
      </c>
      <c r="E26" s="28">
        <v>0.46180555555555558</v>
      </c>
      <c r="F26" s="20"/>
      <c r="G26" s="20"/>
      <c r="H26" s="20"/>
      <c r="I26" s="22">
        <v>12</v>
      </c>
      <c r="J26" s="22">
        <v>4.3940000000000001</v>
      </c>
      <c r="K26" s="23">
        <v>8.9293212036389082</v>
      </c>
      <c r="L26" s="24">
        <v>103.77</v>
      </c>
      <c r="M26" s="22"/>
      <c r="N26" s="22"/>
      <c r="O26" s="22"/>
      <c r="P26" s="22">
        <v>7.9850000000000003</v>
      </c>
      <c r="Q26" s="23">
        <v>0</v>
      </c>
      <c r="R26" s="23">
        <v>0</v>
      </c>
      <c r="S26" s="22">
        <v>0</v>
      </c>
      <c r="T26" s="23">
        <v>0</v>
      </c>
      <c r="U26" s="23">
        <v>0</v>
      </c>
      <c r="V26" s="23"/>
      <c r="W26" s="23">
        <v>0</v>
      </c>
      <c r="X26" s="23"/>
      <c r="Y26" s="24">
        <v>0</v>
      </c>
      <c r="Z26" s="22">
        <v>0</v>
      </c>
    </row>
    <row r="27" spans="1:37">
      <c r="P27" s="34"/>
      <c r="S27" s="34"/>
      <c r="Y27" s="73"/>
      <c r="Z27" s="34"/>
    </row>
    <row r="28" spans="1:37" ht="12.5">
      <c r="A28" s="22" t="s">
        <v>5</v>
      </c>
      <c r="B28" s="27">
        <v>46163</v>
      </c>
      <c r="C28" s="20" t="s">
        <v>149</v>
      </c>
      <c r="D28" s="64">
        <v>0.47222222222222221</v>
      </c>
      <c r="E28" s="28">
        <v>0.5</v>
      </c>
      <c r="F28" s="24" t="s">
        <v>150</v>
      </c>
      <c r="G28" s="24">
        <v>22.5</v>
      </c>
      <c r="H28" s="24">
        <v>4</v>
      </c>
      <c r="I28" s="22">
        <v>0.5</v>
      </c>
      <c r="J28" s="22">
        <v>12.92</v>
      </c>
      <c r="K28" s="23">
        <v>7.3407977606717987</v>
      </c>
      <c r="L28" s="24">
        <v>107.5</v>
      </c>
      <c r="M28" s="22">
        <v>11</v>
      </c>
      <c r="N28" s="22">
        <v>0</v>
      </c>
      <c r="O28" s="22">
        <v>12.1</v>
      </c>
      <c r="P28" s="22">
        <v>7.8780000000000001</v>
      </c>
      <c r="Q28" s="23">
        <v>9.3548387096774197E-2</v>
      </c>
      <c r="R28" s="23">
        <v>0.63870967741935492</v>
      </c>
      <c r="S28" s="22">
        <v>5.7142857142857144</v>
      </c>
      <c r="T28" s="23" t="s">
        <v>84</v>
      </c>
      <c r="U28" s="23" t="s">
        <v>83</v>
      </c>
      <c r="V28" s="23" t="s">
        <v>84</v>
      </c>
      <c r="W28" s="23">
        <v>0.21428571428571427</v>
      </c>
      <c r="X28" s="23">
        <v>0.2857142857142857</v>
      </c>
      <c r="Y28" s="24">
        <v>15.714285714285714</v>
      </c>
      <c r="Z28" s="22">
        <v>0.44964028776978415</v>
      </c>
    </row>
    <row r="29" spans="1:37" ht="12.5">
      <c r="A29" s="22" t="s">
        <v>5</v>
      </c>
      <c r="B29" s="27">
        <v>46163</v>
      </c>
      <c r="C29" s="20" t="s">
        <v>149</v>
      </c>
      <c r="D29" s="64">
        <v>0.47222222222222221</v>
      </c>
      <c r="E29" s="28">
        <v>0.5</v>
      </c>
      <c r="F29" s="20"/>
      <c r="G29" s="20"/>
      <c r="H29" s="20"/>
      <c r="I29" s="22">
        <v>5</v>
      </c>
      <c r="J29" s="22">
        <v>11.512</v>
      </c>
      <c r="K29" s="23">
        <v>7.739678096571029</v>
      </c>
      <c r="L29" s="24">
        <v>107.39</v>
      </c>
      <c r="M29" s="22"/>
      <c r="N29" s="22"/>
      <c r="O29" s="22"/>
      <c r="P29" s="22">
        <v>7.92</v>
      </c>
      <c r="Q29" s="23">
        <v>0.25161290322580643</v>
      </c>
      <c r="R29" s="23">
        <v>0.67419354838709677</v>
      </c>
      <c r="S29" s="22">
        <v>8.2142857142857135</v>
      </c>
      <c r="T29" s="23" t="s">
        <v>84</v>
      </c>
      <c r="U29" s="23" t="s">
        <v>83</v>
      </c>
      <c r="V29" s="23" t="s">
        <v>84</v>
      </c>
      <c r="W29" s="23">
        <v>0.2857142857142857</v>
      </c>
      <c r="X29" s="23">
        <v>0.36</v>
      </c>
      <c r="Y29" s="24">
        <v>16.428571428571427</v>
      </c>
      <c r="Z29" s="22">
        <v>0.34972022382094314</v>
      </c>
    </row>
    <row r="30" spans="1:37" ht="12.5">
      <c r="A30" s="22" t="s">
        <v>5</v>
      </c>
      <c r="B30" s="27">
        <v>46163</v>
      </c>
      <c r="C30" s="20" t="s">
        <v>149</v>
      </c>
      <c r="D30" s="64">
        <v>0.47222222222222221</v>
      </c>
      <c r="E30" s="28">
        <v>0.5</v>
      </c>
      <c r="F30" s="20"/>
      <c r="G30" s="20"/>
      <c r="H30" s="20"/>
      <c r="I30" s="22">
        <v>12</v>
      </c>
      <c r="J30" s="22">
        <v>10.435</v>
      </c>
      <c r="K30" s="23">
        <v>7.9566130160951705</v>
      </c>
      <c r="L30" s="24">
        <v>107.44</v>
      </c>
      <c r="M30" s="22"/>
      <c r="N30" s="22"/>
      <c r="O30" s="22"/>
      <c r="P30" s="22">
        <v>7.9660000000000002</v>
      </c>
      <c r="Q30" s="23">
        <v>0</v>
      </c>
      <c r="R30" s="23">
        <v>0</v>
      </c>
      <c r="S30" s="22">
        <v>0</v>
      </c>
      <c r="T30" s="23">
        <v>0</v>
      </c>
      <c r="U30" s="23">
        <v>0</v>
      </c>
      <c r="V30" s="23"/>
      <c r="W30" s="23">
        <v>0</v>
      </c>
      <c r="X30" s="23"/>
      <c r="Y30" s="24">
        <v>0</v>
      </c>
      <c r="Z30" s="22">
        <v>0</v>
      </c>
    </row>
    <row r="31" spans="1:37" ht="15.5">
      <c r="P31" s="34"/>
      <c r="S31" s="34"/>
      <c r="Y31" s="73"/>
      <c r="Z31" s="34"/>
      <c r="AB31" s="26" t="s">
        <v>30</v>
      </c>
      <c r="AK31" s="26" t="s">
        <v>65</v>
      </c>
    </row>
    <row r="32" spans="1:37" ht="12.5">
      <c r="A32" s="22" t="s">
        <v>5</v>
      </c>
      <c r="B32" s="27">
        <v>46189</v>
      </c>
      <c r="C32" s="20" t="s">
        <v>154</v>
      </c>
      <c r="D32" s="64">
        <v>0.44444444444444442</v>
      </c>
      <c r="E32" s="28">
        <v>0.45763888888888887</v>
      </c>
      <c r="F32" s="24" t="s">
        <v>150</v>
      </c>
      <c r="G32" s="24">
        <v>27</v>
      </c>
      <c r="H32" s="24">
        <v>7</v>
      </c>
      <c r="I32" s="22">
        <v>0.5</v>
      </c>
      <c r="J32" s="22">
        <v>9.4830000000000005</v>
      </c>
      <c r="K32" s="23">
        <v>7.7536738978306508</v>
      </c>
      <c r="L32" s="24">
        <v>102.17</v>
      </c>
      <c r="M32" s="22">
        <v>7.8</v>
      </c>
      <c r="N32" s="22">
        <v>0</v>
      </c>
      <c r="O32" s="22">
        <v>12.4</v>
      </c>
      <c r="P32" s="22">
        <v>7.976</v>
      </c>
      <c r="Q32" s="23">
        <v>0.45161290322580644</v>
      </c>
      <c r="R32" s="23">
        <v>0.74193548387096775</v>
      </c>
      <c r="S32" s="22">
        <v>12.857142857142858</v>
      </c>
      <c r="T32" s="23" t="s">
        <v>84</v>
      </c>
      <c r="U32" s="23" t="s">
        <v>83</v>
      </c>
      <c r="V32" s="23" t="s">
        <v>84</v>
      </c>
      <c r="W32" s="23">
        <v>0.5</v>
      </c>
      <c r="X32" s="23">
        <v>0.5714285714285714</v>
      </c>
      <c r="Y32" s="24">
        <v>16.428571428571427</v>
      </c>
      <c r="Z32" s="22">
        <v>0.69944044764188651</v>
      </c>
    </row>
    <row r="33" spans="1:26" ht="12.5">
      <c r="A33" s="22" t="s">
        <v>5</v>
      </c>
      <c r="B33" s="27">
        <v>46189</v>
      </c>
      <c r="C33" s="20" t="s">
        <v>154</v>
      </c>
      <c r="D33" s="64">
        <v>0.44444444444444442</v>
      </c>
      <c r="E33" s="28">
        <v>0.45763888888888887</v>
      </c>
      <c r="F33" s="20"/>
      <c r="G33" s="20"/>
      <c r="H33" s="20"/>
      <c r="I33" s="22">
        <v>5</v>
      </c>
      <c r="J33" s="22">
        <v>8.7420000000000009</v>
      </c>
      <c r="K33" s="23">
        <v>7.8306508047585721</v>
      </c>
      <c r="L33" s="24">
        <v>101.5</v>
      </c>
      <c r="M33" s="22"/>
      <c r="N33" s="22"/>
      <c r="O33" s="22"/>
      <c r="P33" s="22">
        <v>7.9850000000000003</v>
      </c>
      <c r="Q33" s="23">
        <v>0.4838709677419355</v>
      </c>
      <c r="R33" s="23">
        <v>0.80645161290322576</v>
      </c>
      <c r="S33" s="22">
        <v>13.214285714285714</v>
      </c>
      <c r="T33" s="23" t="s">
        <v>84</v>
      </c>
      <c r="U33" s="23" t="s">
        <v>83</v>
      </c>
      <c r="V33" s="23">
        <v>7.8571428571428584E-2</v>
      </c>
      <c r="W33" s="23">
        <v>0.5</v>
      </c>
      <c r="X33" s="23">
        <v>0.57857142857142863</v>
      </c>
      <c r="Y33" s="24" t="s">
        <v>151</v>
      </c>
      <c r="Z33" s="22">
        <v>0.74940047961630685</v>
      </c>
    </row>
    <row r="34" spans="1:26" ht="12.5">
      <c r="A34" s="22" t="s">
        <v>5</v>
      </c>
      <c r="B34" s="27">
        <v>46189</v>
      </c>
      <c r="C34" s="20" t="s">
        <v>154</v>
      </c>
      <c r="D34" s="64">
        <v>0.44444444444444442</v>
      </c>
      <c r="E34" s="28">
        <v>0.45763888888888887</v>
      </c>
      <c r="F34" s="20"/>
      <c r="G34" s="20"/>
      <c r="H34" s="20"/>
      <c r="I34" s="22">
        <v>12</v>
      </c>
      <c r="J34" s="22">
        <v>6.6379999999999999</v>
      </c>
      <c r="K34" s="23">
        <v>7.9566130160951705</v>
      </c>
      <c r="L34" s="24">
        <v>98.09</v>
      </c>
      <c r="M34" s="22"/>
      <c r="N34" s="22"/>
      <c r="O34" s="22"/>
      <c r="P34" s="22">
        <v>8.0229999999999997</v>
      </c>
      <c r="Q34" s="23">
        <v>0</v>
      </c>
      <c r="R34" s="23">
        <v>0</v>
      </c>
      <c r="S34" s="23">
        <v>0</v>
      </c>
      <c r="T34" s="23">
        <v>0</v>
      </c>
      <c r="U34" s="23">
        <v>0</v>
      </c>
      <c r="V34" s="23"/>
      <c r="W34" s="23">
        <v>0</v>
      </c>
      <c r="X34" s="23"/>
      <c r="Y34" s="22">
        <v>0</v>
      </c>
      <c r="Z34" s="22">
        <v>0</v>
      </c>
    </row>
    <row r="35" spans="1:26">
      <c r="P35" s="34"/>
      <c r="W35" t="s">
        <v>152</v>
      </c>
      <c r="Z35" s="34"/>
    </row>
    <row r="36" spans="1:26" ht="12.5">
      <c r="A36" s="22"/>
      <c r="B36" s="27"/>
      <c r="C36" s="20"/>
      <c r="D36" s="64"/>
      <c r="E36" s="28"/>
      <c r="F36" s="24"/>
      <c r="G36" s="24"/>
      <c r="H36" s="24"/>
      <c r="I36" s="22"/>
      <c r="J36" s="22"/>
      <c r="K36" s="23"/>
      <c r="L36" s="24"/>
      <c r="M36" s="22"/>
      <c r="N36" s="22"/>
      <c r="O36" s="22"/>
      <c r="P36" s="22"/>
      <c r="Q36" s="23"/>
      <c r="R36" s="23"/>
      <c r="S36" s="22"/>
      <c r="T36" s="23"/>
      <c r="U36" s="23"/>
      <c r="V36" s="23"/>
      <c r="W36" s="23"/>
      <c r="X36" s="23"/>
      <c r="Y36" s="24"/>
      <c r="Z36" s="22"/>
    </row>
    <row r="37" spans="1:26" ht="12.5">
      <c r="A37" s="22"/>
      <c r="B37" s="27"/>
      <c r="C37" s="20"/>
      <c r="D37" s="64"/>
      <c r="E37" s="28"/>
      <c r="F37" s="20"/>
      <c r="G37" s="20"/>
      <c r="H37" s="20"/>
      <c r="I37" s="22"/>
      <c r="J37" s="22"/>
      <c r="K37" s="23"/>
      <c r="L37" s="24"/>
      <c r="M37" s="22"/>
      <c r="N37" s="22"/>
      <c r="O37" s="22"/>
      <c r="P37" s="22"/>
      <c r="Q37" s="23"/>
      <c r="R37" s="23"/>
      <c r="S37" s="22"/>
      <c r="T37" s="23"/>
      <c r="U37" s="23"/>
      <c r="V37" s="23"/>
      <c r="W37" s="23"/>
      <c r="X37" s="23"/>
      <c r="Y37" s="24"/>
      <c r="Z37" s="22"/>
    </row>
    <row r="38" spans="1:26" ht="12.5">
      <c r="A38" s="22"/>
      <c r="B38" s="27"/>
      <c r="C38" s="20"/>
      <c r="D38" s="64"/>
      <c r="E38" s="28"/>
      <c r="F38" s="20"/>
      <c r="G38" s="20"/>
      <c r="H38" s="20"/>
      <c r="I38" s="22"/>
      <c r="J38" s="22"/>
      <c r="K38" s="23"/>
      <c r="L38" s="24"/>
      <c r="M38" s="22"/>
      <c r="N38" s="22"/>
      <c r="O38" s="22"/>
      <c r="P38" s="22"/>
      <c r="Q38" s="23"/>
      <c r="R38" s="23"/>
      <c r="S38" s="22"/>
      <c r="T38" s="23"/>
      <c r="U38" s="23"/>
      <c r="V38" s="23"/>
      <c r="W38" s="23"/>
      <c r="X38" s="23"/>
      <c r="Y38" s="23"/>
      <c r="Z38" s="22"/>
    </row>
    <row r="39" spans="1:26">
      <c r="P39" s="34"/>
      <c r="S39" s="34"/>
      <c r="Z39" s="34"/>
    </row>
    <row r="40" spans="1:26" ht="12.5">
      <c r="A40" s="22"/>
      <c r="B40" s="27"/>
      <c r="C40" s="20"/>
      <c r="D40" s="64"/>
      <c r="E40" s="28"/>
      <c r="F40" s="24"/>
      <c r="G40" s="24"/>
      <c r="H40" s="24"/>
      <c r="I40" s="22"/>
      <c r="J40" s="22"/>
      <c r="K40" s="23"/>
      <c r="L40" s="24"/>
      <c r="M40" s="22"/>
      <c r="N40" s="22"/>
      <c r="O40" s="22"/>
      <c r="P40" s="22"/>
      <c r="Q40" s="23"/>
      <c r="R40" s="23"/>
      <c r="S40" s="22"/>
      <c r="T40" s="23"/>
      <c r="U40" s="23"/>
      <c r="V40" s="23"/>
      <c r="W40" s="23"/>
      <c r="X40" s="23"/>
      <c r="Y40" s="24"/>
      <c r="Z40" s="22"/>
    </row>
    <row r="41" spans="1:26" ht="12.5">
      <c r="A41" s="22"/>
      <c r="B41" s="27"/>
      <c r="C41" s="20"/>
      <c r="D41" s="64"/>
      <c r="E41" s="28"/>
      <c r="F41" s="20"/>
      <c r="G41" s="20"/>
      <c r="H41" s="20"/>
      <c r="I41" s="22"/>
      <c r="J41" s="22"/>
      <c r="K41" s="23"/>
      <c r="L41" s="24"/>
      <c r="M41" s="22"/>
      <c r="N41" s="22"/>
      <c r="O41" s="22"/>
      <c r="P41" s="22"/>
      <c r="Q41" s="23"/>
      <c r="R41" s="23"/>
      <c r="S41" s="22"/>
      <c r="T41" s="23"/>
      <c r="U41" s="23"/>
      <c r="V41" s="23"/>
      <c r="W41" s="23"/>
      <c r="X41" s="23"/>
      <c r="Y41" s="24"/>
      <c r="Z41" s="22"/>
    </row>
    <row r="42" spans="1:26" ht="12.5">
      <c r="A42" s="22"/>
      <c r="B42" s="27"/>
      <c r="C42" s="20"/>
      <c r="D42" s="64"/>
      <c r="E42" s="28"/>
      <c r="F42" s="20"/>
      <c r="G42" s="20"/>
      <c r="H42" s="20"/>
      <c r="I42" s="22"/>
      <c r="J42" s="22"/>
      <c r="K42" s="23"/>
      <c r="L42" s="24"/>
      <c r="M42" s="22"/>
      <c r="N42" s="22"/>
      <c r="O42" s="22"/>
      <c r="P42" s="22"/>
      <c r="Q42" s="23"/>
      <c r="R42" s="23"/>
      <c r="S42" s="22"/>
      <c r="T42" s="23"/>
      <c r="U42" s="23"/>
      <c r="V42" s="23"/>
      <c r="W42" s="23"/>
      <c r="X42" s="23"/>
      <c r="Y42" s="23"/>
      <c r="Z42" s="22"/>
    </row>
    <row r="43" spans="1:26">
      <c r="P43" s="34"/>
      <c r="S43" s="34"/>
    </row>
    <row r="44" spans="1:26" ht="12.5">
      <c r="A44" s="22"/>
      <c r="B44" s="27"/>
      <c r="C44" s="20"/>
      <c r="D44" s="64"/>
      <c r="E44" s="28"/>
      <c r="F44" s="24"/>
      <c r="G44" s="24"/>
      <c r="H44" s="24"/>
      <c r="I44" s="22"/>
      <c r="J44" s="22"/>
      <c r="K44" s="23"/>
      <c r="L44" s="24"/>
      <c r="M44" s="22"/>
      <c r="N44" s="22"/>
      <c r="O44" s="22"/>
      <c r="P44" s="22"/>
      <c r="Q44" s="23"/>
      <c r="R44" s="23"/>
      <c r="S44" s="22"/>
      <c r="T44" s="23"/>
      <c r="U44" s="23"/>
      <c r="V44" s="23"/>
      <c r="W44" s="23"/>
      <c r="X44" s="23"/>
      <c r="Y44" s="24"/>
      <c r="Z44" s="22"/>
    </row>
    <row r="45" spans="1:26" ht="12.5">
      <c r="A45" s="22"/>
      <c r="B45" s="27"/>
      <c r="C45" s="20"/>
      <c r="D45" s="64"/>
      <c r="E45" s="28"/>
      <c r="F45" s="20"/>
      <c r="G45" s="20"/>
      <c r="H45" s="20"/>
      <c r="I45" s="22"/>
      <c r="J45" s="22"/>
      <c r="K45" s="23"/>
      <c r="L45" s="24"/>
      <c r="M45" s="22"/>
      <c r="N45" s="22"/>
      <c r="O45" s="22"/>
      <c r="P45" s="22"/>
      <c r="Q45" s="23"/>
      <c r="R45" s="23"/>
      <c r="S45" s="22"/>
      <c r="T45" s="23"/>
      <c r="U45" s="23"/>
      <c r="V45" s="23"/>
      <c r="W45" s="23"/>
      <c r="X45" s="23"/>
      <c r="Y45" s="24"/>
      <c r="Z45" s="22"/>
    </row>
    <row r="46" spans="1:26" ht="12.5">
      <c r="A46" s="22"/>
      <c r="B46" s="27"/>
      <c r="C46" s="20"/>
      <c r="D46" s="64"/>
      <c r="E46" s="28"/>
      <c r="F46" s="20"/>
      <c r="G46" s="20"/>
      <c r="H46" s="20"/>
      <c r="I46" s="22"/>
      <c r="J46" s="22"/>
      <c r="K46" s="23"/>
      <c r="L46" s="24"/>
      <c r="M46" s="22"/>
      <c r="N46" s="22"/>
      <c r="O46" s="22"/>
      <c r="P46" s="22"/>
      <c r="Q46" s="23"/>
      <c r="R46" s="23"/>
      <c r="S46" s="22"/>
      <c r="T46" s="23"/>
      <c r="U46" s="23"/>
      <c r="V46" s="23"/>
      <c r="W46" s="23"/>
      <c r="X46" s="23"/>
      <c r="Y46" s="23"/>
      <c r="Z46" s="22"/>
    </row>
    <row r="47" spans="1:26">
      <c r="P47" s="34"/>
      <c r="S47" s="34"/>
    </row>
    <row r="48" spans="1:26" ht="12.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3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7"/>
      <c r="S52" s="22"/>
      <c r="T52" s="23"/>
      <c r="U52" s="23"/>
      <c r="V52" s="23"/>
      <c r="W52" s="23"/>
      <c r="X52" s="23"/>
      <c r="Y52" s="79"/>
      <c r="Z52" s="22"/>
    </row>
    <row r="53" spans="1:37" ht="12.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9"/>
      <c r="Z53" s="22"/>
    </row>
    <row r="54" spans="1:37" ht="12.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 ht="12">
      <c r="R61" s="78" t="s">
        <v>74</v>
      </c>
    </row>
    <row r="63" spans="1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0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zoomScale="70" zoomScaleNormal="70" workbookViewId="0">
      <selection activeCell="N28" sqref="N28"/>
    </sheetView>
  </sheetViews>
  <sheetFormatPr defaultColWidth="11.3984375" defaultRowHeight="11.5"/>
  <cols>
    <col min="1" max="1" width="7.69921875" customWidth="1"/>
    <col min="2" max="2" width="11.3984375" customWidth="1"/>
    <col min="3" max="3" width="30.09765625" customWidth="1"/>
    <col min="4" max="4" width="8.8984375" customWidth="1"/>
    <col min="5" max="5" width="9.09765625" customWidth="1"/>
    <col min="6" max="6" width="6.09765625" customWidth="1"/>
    <col min="7" max="7" width="9.296875" customWidth="1"/>
    <col min="8" max="8" width="7.09765625" customWidth="1"/>
    <col min="9" max="9" width="8" customWidth="1"/>
    <col min="10" max="10" width="11.3984375" customWidth="1"/>
    <col min="11" max="11" width="8.69921875" customWidth="1"/>
    <col min="12" max="13" width="10.09765625" customWidth="1"/>
    <col min="14" max="14" width="12.69921875" customWidth="1"/>
    <col min="15" max="15" width="17.69921875" customWidth="1"/>
    <col min="16" max="16" width="9.09765625" customWidth="1"/>
    <col min="17" max="17" width="8.3984375" customWidth="1"/>
    <col min="18" max="18" width="8.8984375" customWidth="1"/>
    <col min="19" max="19" width="8.69921875" customWidth="1"/>
    <col min="20" max="20" width="8.8984375" customWidth="1"/>
    <col min="21" max="21" width="8.3984375" customWidth="1"/>
    <col min="22" max="22" width="8.69921875" customWidth="1"/>
    <col min="23" max="23" width="8" customWidth="1"/>
    <col min="24" max="24" width="7.8984375" customWidth="1"/>
  </cols>
  <sheetData>
    <row r="1" spans="1:36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.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</v>
      </c>
      <c r="J12" s="9">
        <v>3.4</v>
      </c>
      <c r="K12" s="10">
        <v>8.4674597620713783</v>
      </c>
      <c r="L12" s="11">
        <v>95</v>
      </c>
      <c r="M12" s="9">
        <v>14.1</v>
      </c>
      <c r="N12" s="9"/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0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0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5">
      <c r="A16" s="9" t="s">
        <v>33</v>
      </c>
      <c r="B16" s="31">
        <v>46098</v>
      </c>
      <c r="C16" s="9" t="s">
        <v>85</v>
      </c>
      <c r="D16" s="10">
        <v>0.4548611111111111</v>
      </c>
      <c r="E16" s="11"/>
      <c r="F16" s="10" t="s">
        <v>64</v>
      </c>
      <c r="G16" s="11">
        <v>13.5</v>
      </c>
      <c r="H16" s="10">
        <v>1</v>
      </c>
      <c r="I16" s="10">
        <v>0</v>
      </c>
      <c r="J16" s="9">
        <v>2.2999999999999998</v>
      </c>
      <c r="K16" s="10">
        <v>10.076976906927921</v>
      </c>
      <c r="L16" s="11">
        <v>108</v>
      </c>
      <c r="M16" s="10">
        <v>4.2</v>
      </c>
      <c r="N16" s="10"/>
      <c r="O16" s="10">
        <v>28</v>
      </c>
      <c r="P16" s="10">
        <v>6.8</v>
      </c>
      <c r="Q16" s="10">
        <v>0.16129032258064516</v>
      </c>
      <c r="R16" s="10">
        <v>0.90645161290322585</v>
      </c>
      <c r="S16" s="9">
        <v>6.0714285714285712</v>
      </c>
      <c r="T16" s="23" t="s">
        <v>84</v>
      </c>
      <c r="U16" s="23" t="s">
        <v>83</v>
      </c>
      <c r="V16" s="9">
        <v>7.1428571428571425E-2</v>
      </c>
      <c r="W16" s="10">
        <v>0.2857142857142857</v>
      </c>
      <c r="X16" s="10">
        <v>0.3571428571428571</v>
      </c>
      <c r="Y16" s="11">
        <v>20.714285714285715</v>
      </c>
      <c r="Z16" s="9">
        <v>7.0443645083932838</v>
      </c>
    </row>
    <row r="17" spans="1:36" ht="12.5">
      <c r="A17" s="9" t="s">
        <v>33</v>
      </c>
      <c r="B17" s="31">
        <v>46098</v>
      </c>
      <c r="C17" s="8" t="s">
        <v>85</v>
      </c>
      <c r="D17" s="32">
        <v>0.4548611111111111</v>
      </c>
      <c r="E17" s="32"/>
      <c r="F17" s="11"/>
      <c r="G17" s="11"/>
      <c r="H17" s="11"/>
      <c r="I17" s="9">
        <v>0</v>
      </c>
      <c r="J17" s="9">
        <v>2.1</v>
      </c>
      <c r="K17" s="10">
        <v>9.5871238628411461</v>
      </c>
      <c r="L17" s="11">
        <v>103</v>
      </c>
      <c r="M17" s="9"/>
      <c r="N17" s="9"/>
      <c r="O17" s="9"/>
      <c r="P17" s="10">
        <v>6.9</v>
      </c>
      <c r="Q17" s="10">
        <v>0.45161290322580644</v>
      </c>
      <c r="R17" s="10">
        <v>1.0225806451612902</v>
      </c>
      <c r="S17" s="9">
        <v>10.357142857142858</v>
      </c>
      <c r="T17" s="23" t="s">
        <v>84</v>
      </c>
      <c r="U17" s="23" t="s">
        <v>83</v>
      </c>
      <c r="V17" s="23" t="s">
        <v>84</v>
      </c>
      <c r="W17" s="10">
        <v>0.2857142857142857</v>
      </c>
      <c r="X17" s="10">
        <v>0.3571428571428571</v>
      </c>
      <c r="Y17" s="11">
        <v>22.142857142857142</v>
      </c>
      <c r="Z17" s="9">
        <v>8.3932853717026372</v>
      </c>
    </row>
    <row r="18" spans="1:36" ht="12.5">
      <c r="A18" s="9" t="s">
        <v>33</v>
      </c>
      <c r="B18" s="31">
        <v>46098</v>
      </c>
      <c r="C18" s="8" t="s">
        <v>85</v>
      </c>
      <c r="D18" s="32">
        <v>0.4548611111111111</v>
      </c>
      <c r="E18" s="32"/>
      <c r="F18" s="8"/>
      <c r="G18" s="8"/>
      <c r="H18" s="8"/>
      <c r="I18" s="9">
        <v>0</v>
      </c>
      <c r="J18" s="9">
        <v>2</v>
      </c>
      <c r="K18" s="10">
        <v>9.0972708187543727</v>
      </c>
      <c r="L18" s="11">
        <v>97</v>
      </c>
      <c r="M18" s="9"/>
      <c r="N18" s="9"/>
      <c r="O18" s="9"/>
      <c r="P18" s="10">
        <v>7.1</v>
      </c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5">
      <c r="A20" s="9" t="s">
        <v>33</v>
      </c>
      <c r="B20" s="31">
        <v>46128</v>
      </c>
      <c r="C20" s="8" t="s">
        <v>90</v>
      </c>
      <c r="D20" s="32">
        <v>0.43055555555555558</v>
      </c>
      <c r="E20" s="32"/>
      <c r="F20" s="11" t="s">
        <v>64</v>
      </c>
      <c r="G20" s="11">
        <v>18</v>
      </c>
      <c r="H20" s="11">
        <v>2</v>
      </c>
      <c r="I20" s="9">
        <v>0</v>
      </c>
      <c r="J20" s="9">
        <v>7.1</v>
      </c>
      <c r="K20" s="10">
        <v>8.6773967809657098</v>
      </c>
      <c r="L20" s="11">
        <v>100</v>
      </c>
      <c r="M20" s="9">
        <v>14.5</v>
      </c>
      <c r="N20" s="9"/>
      <c r="O20" s="9">
        <v>27.8</v>
      </c>
      <c r="P20" s="10">
        <v>7.2</v>
      </c>
      <c r="Q20" s="10">
        <v>0.38709677419354838</v>
      </c>
      <c r="R20" s="10">
        <v>0.71612903225806446</v>
      </c>
      <c r="S20" s="9">
        <v>13.571428571428571</v>
      </c>
      <c r="T20" s="10">
        <v>9.9999999999999992E-2</v>
      </c>
      <c r="U20" s="23" t="s">
        <v>83</v>
      </c>
      <c r="V20" s="23" t="s">
        <v>84</v>
      </c>
      <c r="W20" s="10">
        <v>0.7142857142857143</v>
      </c>
      <c r="X20" s="10">
        <v>0.7857142857142857</v>
      </c>
      <c r="Y20" s="11">
        <v>20</v>
      </c>
      <c r="Z20" s="9">
        <v>0.64948041566746584</v>
      </c>
    </row>
    <row r="21" spans="1:36" ht="12.5">
      <c r="A21" s="9" t="s">
        <v>33</v>
      </c>
      <c r="B21" s="31">
        <v>46128</v>
      </c>
      <c r="C21" s="8" t="s">
        <v>90</v>
      </c>
      <c r="D21" s="32">
        <v>0.43055555555555558</v>
      </c>
      <c r="E21" s="32"/>
      <c r="F21" s="11"/>
      <c r="G21" s="11"/>
      <c r="H21" s="11"/>
      <c r="I21" s="9">
        <v>0</v>
      </c>
      <c r="J21" s="9">
        <v>7</v>
      </c>
      <c r="K21" s="10">
        <v>8.6773967809657098</v>
      </c>
      <c r="L21" s="11">
        <v>100</v>
      </c>
      <c r="M21" s="9"/>
      <c r="N21" s="9"/>
      <c r="O21" s="9"/>
      <c r="P21" s="10">
        <v>7.3</v>
      </c>
      <c r="Q21" s="10">
        <v>0.35483870967741937</v>
      </c>
      <c r="R21" s="10">
        <v>0.51935483870967747</v>
      </c>
      <c r="S21" s="9">
        <v>13.214285714285714</v>
      </c>
      <c r="T21" s="23">
        <v>9.9999999999999992E-2</v>
      </c>
      <c r="U21" s="23" t="s">
        <v>83</v>
      </c>
      <c r="V21" s="23" t="s">
        <v>84</v>
      </c>
      <c r="W21" s="10">
        <v>0.5714285714285714</v>
      </c>
      <c r="X21" s="10">
        <v>0.64285714285714279</v>
      </c>
      <c r="Y21" s="11">
        <v>15</v>
      </c>
      <c r="Z21" s="9">
        <v>0.69944044764188651</v>
      </c>
    </row>
    <row r="22" spans="1:36" ht="12.5">
      <c r="A22" s="9" t="s">
        <v>33</v>
      </c>
      <c r="B22" s="31">
        <v>46128</v>
      </c>
      <c r="C22" s="8" t="s">
        <v>90</v>
      </c>
      <c r="D22" s="65">
        <v>0.43055555555555558</v>
      </c>
      <c r="E22" s="65"/>
      <c r="F22" s="11"/>
      <c r="G22" s="11"/>
      <c r="H22" s="11"/>
      <c r="I22" s="9">
        <v>0</v>
      </c>
      <c r="J22" s="9">
        <v>6.9</v>
      </c>
      <c r="K22" s="10">
        <v>8.7473757872638203</v>
      </c>
      <c r="L22" s="11">
        <v>100</v>
      </c>
      <c r="M22" s="9"/>
      <c r="N22" s="9"/>
      <c r="O22" s="9"/>
      <c r="P22" s="10">
        <v>7.3</v>
      </c>
      <c r="Q22" s="10"/>
      <c r="R22" s="10"/>
      <c r="S22" s="9"/>
      <c r="T22" s="23"/>
      <c r="U22" s="23"/>
      <c r="V22" s="10"/>
      <c r="W22" s="10"/>
      <c r="X22" s="10"/>
      <c r="Y22" s="11"/>
      <c r="Z22" s="9"/>
    </row>
    <row r="23" spans="1:36" ht="12.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5">
      <c r="A24" s="9" t="s">
        <v>33</v>
      </c>
      <c r="B24" s="31">
        <v>46161</v>
      </c>
      <c r="C24" s="8" t="s">
        <v>153</v>
      </c>
      <c r="D24" s="65">
        <v>0.4513888888888889</v>
      </c>
      <c r="E24" s="65"/>
      <c r="F24" s="8" t="s">
        <v>72</v>
      </c>
      <c r="G24" s="8">
        <v>22.5</v>
      </c>
      <c r="H24" s="8">
        <v>3</v>
      </c>
      <c r="I24" s="9">
        <v>0</v>
      </c>
      <c r="J24" s="9">
        <v>9.9</v>
      </c>
      <c r="K24" s="10">
        <v>7.837648705388383</v>
      </c>
      <c r="L24" s="11">
        <v>102</v>
      </c>
      <c r="M24" s="9">
        <v>15.2</v>
      </c>
      <c r="N24" s="9"/>
      <c r="O24" s="9">
        <v>27.3</v>
      </c>
      <c r="P24" s="10">
        <v>7.3</v>
      </c>
      <c r="Q24" s="10">
        <v>4.1935483870967745E-2</v>
      </c>
      <c r="R24" s="10">
        <v>0.74193548387096775</v>
      </c>
      <c r="S24" s="9">
        <v>11.785714285714286</v>
      </c>
      <c r="T24" s="23" t="s">
        <v>84</v>
      </c>
      <c r="U24" s="23" t="s">
        <v>83</v>
      </c>
      <c r="V24" s="23" t="s">
        <v>84</v>
      </c>
      <c r="W24" s="10">
        <v>0.6428571428571429</v>
      </c>
      <c r="X24" s="10">
        <v>0.7142857142857143</v>
      </c>
      <c r="Y24" s="11">
        <v>17.857142857142858</v>
      </c>
      <c r="Z24" s="9">
        <v>0.39968025579536359</v>
      </c>
    </row>
    <row r="25" spans="1:36" ht="12.5">
      <c r="A25" s="9" t="s">
        <v>33</v>
      </c>
      <c r="B25" s="31">
        <v>46161</v>
      </c>
      <c r="C25" s="8" t="s">
        <v>153</v>
      </c>
      <c r="D25" s="65">
        <v>0.4513888888888889</v>
      </c>
      <c r="E25" s="65"/>
      <c r="F25" s="11"/>
      <c r="G25" s="11"/>
      <c r="H25" s="11"/>
      <c r="I25" s="9">
        <v>0</v>
      </c>
      <c r="J25" s="9">
        <v>9.6</v>
      </c>
      <c r="K25" s="10">
        <v>7.7676696990902725</v>
      </c>
      <c r="L25" s="11">
        <v>101</v>
      </c>
      <c r="M25" s="9"/>
      <c r="N25" s="9"/>
      <c r="O25" s="9"/>
      <c r="P25" s="10">
        <v>7.3</v>
      </c>
      <c r="Q25" s="10">
        <v>0.12258064516129032</v>
      </c>
      <c r="R25" s="10">
        <v>0.74193548387096775</v>
      </c>
      <c r="S25" s="9">
        <v>12.142857142857142</v>
      </c>
      <c r="T25" s="23" t="s">
        <v>84</v>
      </c>
      <c r="U25" s="23" t="s">
        <v>83</v>
      </c>
      <c r="V25" s="23" t="s">
        <v>84</v>
      </c>
      <c r="W25" s="10">
        <v>0.9285714285714286</v>
      </c>
      <c r="X25" s="10">
        <v>1</v>
      </c>
      <c r="Y25" s="11">
        <v>19.285714285714285</v>
      </c>
      <c r="Z25" s="9">
        <v>0.29976019184652281</v>
      </c>
    </row>
    <row r="26" spans="1:36" ht="12.5">
      <c r="A26" s="9" t="s">
        <v>33</v>
      </c>
      <c r="B26" s="31">
        <v>46161</v>
      </c>
      <c r="C26" s="8" t="s">
        <v>153</v>
      </c>
      <c r="D26" s="32">
        <v>0.4513888888888889</v>
      </c>
      <c r="E26" s="32"/>
      <c r="F26" s="8"/>
      <c r="G26" s="8"/>
      <c r="H26" s="8"/>
      <c r="I26" s="9">
        <v>0</v>
      </c>
      <c r="J26" s="9">
        <v>7.3</v>
      </c>
      <c r="K26" s="10">
        <v>7.6277116864940515</v>
      </c>
      <c r="L26" s="11">
        <v>94</v>
      </c>
      <c r="M26" s="9"/>
      <c r="N26" s="9"/>
      <c r="O26" s="9"/>
      <c r="P26" s="10">
        <v>7.3</v>
      </c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5">
      <c r="A28" s="9" t="s">
        <v>33</v>
      </c>
      <c r="B28" s="31">
        <v>46189</v>
      </c>
      <c r="C28" s="8" t="s">
        <v>153</v>
      </c>
      <c r="D28" s="65">
        <v>0.51388888888888884</v>
      </c>
      <c r="E28" s="65"/>
      <c r="F28" s="8" t="s">
        <v>130</v>
      </c>
      <c r="G28" s="8">
        <v>27</v>
      </c>
      <c r="H28" s="8">
        <v>5</v>
      </c>
      <c r="I28" s="9">
        <v>0</v>
      </c>
      <c r="J28" s="9">
        <v>8.3000000000000007</v>
      </c>
      <c r="K28" s="10">
        <v>8.1175647305808258</v>
      </c>
      <c r="L28" s="11">
        <v>103</v>
      </c>
      <c r="M28" s="9">
        <v>13.6</v>
      </c>
      <c r="N28" s="9"/>
      <c r="O28" s="9">
        <v>27.8</v>
      </c>
      <c r="P28" s="10">
        <v>7.4</v>
      </c>
      <c r="Q28" s="10">
        <v>0.41935483870967744</v>
      </c>
      <c r="R28" s="10">
        <v>0.77419354838709675</v>
      </c>
      <c r="S28" s="9">
        <v>15</v>
      </c>
      <c r="T28" s="23" t="s">
        <v>84</v>
      </c>
      <c r="U28" s="23" t="s">
        <v>83</v>
      </c>
      <c r="V28" s="23">
        <v>7.8571428571428584E-2</v>
      </c>
      <c r="W28" s="10">
        <v>0.42857142857142855</v>
      </c>
      <c r="X28" s="10">
        <v>0.50714285714285712</v>
      </c>
      <c r="Y28" s="11">
        <v>17.142857142857142</v>
      </c>
      <c r="Z28" s="9">
        <v>0.5995203836930455</v>
      </c>
    </row>
    <row r="29" spans="1:36" ht="12.5">
      <c r="A29" s="9" t="s">
        <v>33</v>
      </c>
      <c r="B29" s="31">
        <v>46189</v>
      </c>
      <c r="C29" s="8" t="s">
        <v>153</v>
      </c>
      <c r="D29" s="65">
        <v>0.51388888888888884</v>
      </c>
      <c r="E29" s="65"/>
      <c r="F29" s="8"/>
      <c r="G29" s="8"/>
      <c r="H29" s="8"/>
      <c r="I29" s="9">
        <v>0</v>
      </c>
      <c r="J29" s="9">
        <v>6.7</v>
      </c>
      <c r="K29" s="10">
        <v>8.3275017494751573</v>
      </c>
      <c r="L29" s="11">
        <v>102</v>
      </c>
      <c r="M29" s="9"/>
      <c r="N29" s="9"/>
      <c r="O29" s="9"/>
      <c r="P29" s="10">
        <v>7.4</v>
      </c>
      <c r="Q29" s="10">
        <v>0.41935483870967744</v>
      </c>
      <c r="R29" s="10">
        <v>0.83870967741935487</v>
      </c>
      <c r="S29" s="9">
        <v>5.3571428571428568</v>
      </c>
      <c r="T29" s="23" t="s">
        <v>84</v>
      </c>
      <c r="U29" s="23" t="s">
        <v>83</v>
      </c>
      <c r="V29" s="23">
        <v>7.8571428571428584E-2</v>
      </c>
      <c r="W29" s="10">
        <v>0.42857142857142855</v>
      </c>
      <c r="X29" s="10">
        <v>0.50714285714285712</v>
      </c>
      <c r="Y29" s="11">
        <v>17.142857142857142</v>
      </c>
      <c r="Z29" s="9">
        <v>1.1490807354116703</v>
      </c>
    </row>
    <row r="30" spans="1:36" ht="12.5">
      <c r="A30" s="9" t="s">
        <v>33</v>
      </c>
      <c r="B30" s="31">
        <v>46189</v>
      </c>
      <c r="C30" s="8" t="s">
        <v>153</v>
      </c>
      <c r="D30" s="65">
        <v>0.51388888888888884</v>
      </c>
      <c r="E30" s="65"/>
      <c r="F30" s="11"/>
      <c r="G30" s="11"/>
      <c r="H30" s="11"/>
      <c r="I30" s="9">
        <v>0</v>
      </c>
      <c r="J30" s="9">
        <v>5.7</v>
      </c>
      <c r="K30" s="10">
        <v>7.837648705388383</v>
      </c>
      <c r="L30" s="11">
        <v>94</v>
      </c>
      <c r="M30" s="9"/>
      <c r="N30" s="9"/>
      <c r="O30" s="9"/>
      <c r="P30" s="10">
        <v>7.4</v>
      </c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5">
      <c r="A32" s="9"/>
      <c r="B32" s="31"/>
      <c r="C32" s="74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23"/>
      <c r="U32" s="23"/>
      <c r="V32" s="23"/>
      <c r="W32" s="10"/>
      <c r="X32" s="10"/>
      <c r="Y32" s="11"/>
      <c r="Z32" s="9"/>
      <c r="AB32" s="26" t="s">
        <v>30</v>
      </c>
      <c r="AJ32" s="26" t="s">
        <v>65</v>
      </c>
    </row>
    <row r="33" spans="1:26" ht="12.5">
      <c r="A33" s="9"/>
      <c r="B33" s="31"/>
      <c r="C33" s="74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23"/>
      <c r="U33" s="23"/>
      <c r="V33" s="23"/>
      <c r="W33" s="10"/>
      <c r="X33" s="10"/>
      <c r="Y33" s="11"/>
      <c r="Z33" s="9"/>
    </row>
    <row r="34" spans="1:26" ht="12.5">
      <c r="A34" s="9"/>
      <c r="B34" s="31"/>
      <c r="C34" s="74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3">
      <c r="A36" s="9"/>
      <c r="B36" s="31"/>
      <c r="C36" s="74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75"/>
      <c r="V36" s="75"/>
      <c r="W36" s="75"/>
      <c r="X36" s="10"/>
      <c r="Y36" s="76"/>
      <c r="Z36" s="9"/>
    </row>
    <row r="37" spans="1:26" ht="12.5">
      <c r="A37" s="9"/>
      <c r="B37" s="31"/>
      <c r="C37" s="74"/>
      <c r="D37" s="65"/>
      <c r="E37" s="65"/>
      <c r="F37" s="11"/>
      <c r="G37" s="11"/>
      <c r="H37" s="11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23"/>
      <c r="U37" s="23"/>
      <c r="V37" s="23"/>
      <c r="W37" s="10"/>
      <c r="X37" s="10"/>
      <c r="Y37" s="11"/>
      <c r="Z37" s="9"/>
    </row>
    <row r="38" spans="1:26" ht="12.5">
      <c r="A38" s="9"/>
      <c r="B38" s="31"/>
      <c r="C38" s="74"/>
      <c r="D38" s="65"/>
      <c r="E38" s="65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5">
      <c r="A40" s="9"/>
      <c r="B40" s="31"/>
      <c r="C40" s="74"/>
      <c r="D40" s="65"/>
      <c r="E40" s="65"/>
      <c r="F40" s="11"/>
      <c r="G40" s="11"/>
      <c r="H40" s="11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23"/>
      <c r="U40" s="23"/>
      <c r="V40" s="23"/>
      <c r="W40" s="10"/>
      <c r="X40" s="10"/>
      <c r="Y40" s="11"/>
      <c r="Z40" s="9"/>
    </row>
    <row r="41" spans="1:26" ht="12.5">
      <c r="A41" s="9"/>
      <c r="B41" s="31"/>
      <c r="C41" s="74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23"/>
      <c r="U41" s="23"/>
      <c r="V41" s="23"/>
      <c r="W41" s="10"/>
      <c r="X41" s="10"/>
      <c r="Y41" s="11"/>
      <c r="Z41" s="9"/>
    </row>
    <row r="42" spans="1:26" ht="12.5">
      <c r="A42" s="9"/>
      <c r="B42" s="31"/>
      <c r="C42" s="74"/>
      <c r="D42" s="65"/>
      <c r="E42" s="65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3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 ht="12">
      <c r="Q74" s="78" t="s">
        <v>73</v>
      </c>
      <c r="R74" s="78"/>
      <c r="S74" s="78"/>
    </row>
    <row r="93" spans="28:28" ht="15.5">
      <c r="AB93" s="26" t="s">
        <v>66</v>
      </c>
    </row>
  </sheetData>
  <phoneticPr fontId="30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zoomScale="55" zoomScaleNormal="55" workbookViewId="0">
      <selection activeCell="U33" sqref="U33"/>
    </sheetView>
  </sheetViews>
  <sheetFormatPr defaultColWidth="11.3984375" defaultRowHeight="11.5"/>
  <cols>
    <col min="1" max="1" width="9.8984375" customWidth="1"/>
    <col min="2" max="2" width="10.8984375" customWidth="1"/>
    <col min="3" max="3" width="23.296875" customWidth="1"/>
    <col min="4" max="5" width="9" customWidth="1"/>
    <col min="6" max="6" width="7.3984375" customWidth="1"/>
    <col min="7" max="7" width="9" customWidth="1"/>
    <col min="8" max="8" width="8.09765625" customWidth="1"/>
    <col min="9" max="9" width="8.69921875" customWidth="1"/>
    <col min="10" max="10" width="11" customWidth="1"/>
    <col min="11" max="11" width="7.8984375" customWidth="1"/>
    <col min="13" max="13" width="9.69921875" customWidth="1"/>
    <col min="14" max="14" width="12.69921875" customWidth="1"/>
    <col min="15" max="15" width="17.69921875" bestFit="1" customWidth="1"/>
    <col min="16" max="16" width="10.296875" customWidth="1"/>
    <col min="17" max="17" width="8.09765625" customWidth="1"/>
    <col min="18" max="18" width="8" customWidth="1"/>
    <col min="19" max="19" width="9.296875" customWidth="1"/>
    <col min="20" max="20" width="8.69921875" customWidth="1"/>
    <col min="21" max="21" width="9" customWidth="1"/>
    <col min="22" max="22" width="9.3984375" customWidth="1"/>
    <col min="23" max="23" width="8.296875" customWidth="1"/>
    <col min="24" max="24" width="8.3984375" customWidth="1"/>
    <col min="25" max="25" width="7.296875" customWidth="1"/>
    <col min="26" max="26" width="7.8984375" customWidth="1"/>
  </cols>
  <sheetData>
    <row r="1" spans="1:38" ht="15.5">
      <c r="A1" s="26" t="s">
        <v>0</v>
      </c>
      <c r="B1" s="13"/>
      <c r="C1" s="13"/>
    </row>
    <row r="2" spans="1:38" ht="16" customHeight="1">
      <c r="B2" s="13"/>
      <c r="C2" s="13"/>
      <c r="AB2" s="26" t="s">
        <v>14</v>
      </c>
      <c r="AL2" s="26" t="s">
        <v>19</v>
      </c>
    </row>
    <row r="3" spans="1:38" ht="15.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.5">
      <c r="A5" s="29" t="s">
        <v>3</v>
      </c>
      <c r="B5" s="29"/>
      <c r="C5" s="30" t="s">
        <v>67</v>
      </c>
      <c r="D5" s="69" t="s">
        <v>68</v>
      </c>
    </row>
    <row r="6" spans="1:38" ht="15.5">
      <c r="A6" s="29" t="s">
        <v>61</v>
      </c>
      <c r="B6" s="29"/>
      <c r="C6" s="68">
        <v>32403447</v>
      </c>
    </row>
    <row r="10" spans="1:38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49999999999999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49999999999999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/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49999999999999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49999999999999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49999999999999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49999999999999" customHeight="1">
      <c r="A16" s="9" t="s">
        <v>67</v>
      </c>
      <c r="B16" s="31">
        <v>46099</v>
      </c>
      <c r="C16" s="8" t="s">
        <v>86</v>
      </c>
      <c r="D16" s="65">
        <v>0.42708333333333331</v>
      </c>
      <c r="E16" s="65"/>
      <c r="F16" s="11" t="s">
        <v>64</v>
      </c>
      <c r="G16" s="11">
        <v>18</v>
      </c>
      <c r="H16" s="11">
        <v>2</v>
      </c>
      <c r="I16" s="9">
        <v>0.5</v>
      </c>
      <c r="J16" s="9">
        <v>2.4</v>
      </c>
      <c r="K16" s="10">
        <v>10.426871938418474</v>
      </c>
      <c r="L16" s="11">
        <v>114</v>
      </c>
      <c r="M16" s="9">
        <v>6.3</v>
      </c>
      <c r="N16" s="9"/>
      <c r="O16" s="9">
        <v>15.5</v>
      </c>
      <c r="P16" s="10">
        <v>6.8</v>
      </c>
      <c r="Q16" s="10">
        <v>0.31612903225806455</v>
      </c>
      <c r="R16" s="10">
        <v>0.77096774193548379</v>
      </c>
      <c r="S16" s="9">
        <v>1.4285714285714286</v>
      </c>
      <c r="T16" s="23" t="s">
        <v>84</v>
      </c>
      <c r="U16" s="23" t="s">
        <v>83</v>
      </c>
      <c r="V16" s="23" t="s">
        <v>84</v>
      </c>
      <c r="W16" s="10">
        <v>0.14285714285714285</v>
      </c>
      <c r="X16" s="10">
        <v>0.21428571428571427</v>
      </c>
      <c r="Y16" s="11">
        <v>17.142857142857142</v>
      </c>
      <c r="Z16" s="9">
        <v>2.448041566746602</v>
      </c>
    </row>
    <row r="17" spans="1:38" ht="17.149999999999999" customHeight="1">
      <c r="A17" s="9" t="s">
        <v>67</v>
      </c>
      <c r="B17" s="31">
        <v>46099</v>
      </c>
      <c r="C17" s="8" t="s">
        <v>86</v>
      </c>
      <c r="D17" s="65">
        <v>0.42708333333333331</v>
      </c>
      <c r="E17" s="65"/>
      <c r="F17" s="8"/>
      <c r="G17" s="8"/>
      <c r="H17" s="8"/>
      <c r="I17" s="9">
        <v>5</v>
      </c>
      <c r="J17" s="9">
        <v>2.1</v>
      </c>
      <c r="K17" s="10">
        <v>10.146955913226032</v>
      </c>
      <c r="L17" s="11">
        <v>110</v>
      </c>
      <c r="M17" s="9"/>
      <c r="N17" s="9"/>
      <c r="O17" s="9"/>
      <c r="P17" s="10">
        <v>6.8</v>
      </c>
      <c r="Q17" s="10">
        <v>6.7741935483870974E-2</v>
      </c>
      <c r="R17" s="10">
        <v>0.78064516129032258</v>
      </c>
      <c r="S17" s="9">
        <v>15</v>
      </c>
      <c r="T17" s="23" t="s">
        <v>84</v>
      </c>
      <c r="U17" s="23" t="s">
        <v>83</v>
      </c>
      <c r="V17" s="23" t="s">
        <v>84</v>
      </c>
      <c r="W17" s="10">
        <v>7.1428571428571425E-2</v>
      </c>
      <c r="X17" s="10">
        <v>0.14285714285714285</v>
      </c>
      <c r="Y17" s="11">
        <v>17.857142857142858</v>
      </c>
      <c r="Z17" s="9">
        <v>2.5479616306954433</v>
      </c>
    </row>
    <row r="18" spans="1:38" ht="17.149999999999999" customHeight="1">
      <c r="A18" s="9" t="s">
        <v>67</v>
      </c>
      <c r="B18" s="31">
        <v>46099</v>
      </c>
      <c r="C18" s="8" t="s">
        <v>86</v>
      </c>
      <c r="D18" s="65">
        <v>0.42708333333333331</v>
      </c>
      <c r="E18" s="65"/>
      <c r="F18" s="8"/>
      <c r="G18" s="8"/>
      <c r="H18" s="8"/>
      <c r="I18" s="9">
        <v>15</v>
      </c>
      <c r="J18" s="9">
        <v>1.8</v>
      </c>
      <c r="K18" s="10">
        <v>8.7473757872638203</v>
      </c>
      <c r="L18" s="11">
        <v>94</v>
      </c>
      <c r="M18" s="9"/>
      <c r="N18" s="9"/>
      <c r="O18" s="9"/>
      <c r="P18" s="10">
        <v>7</v>
      </c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49999999999999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49999999999999" customHeight="1">
      <c r="A20" s="9" t="s">
        <v>67</v>
      </c>
      <c r="B20" s="31">
        <v>46128</v>
      </c>
      <c r="C20" s="8" t="s">
        <v>90</v>
      </c>
      <c r="D20" s="65">
        <v>0.55555555555555558</v>
      </c>
      <c r="E20" s="65"/>
      <c r="F20" s="11" t="s">
        <v>80</v>
      </c>
      <c r="G20" s="11">
        <v>18</v>
      </c>
      <c r="H20" s="11">
        <v>2</v>
      </c>
      <c r="I20" s="9">
        <v>0.5</v>
      </c>
      <c r="J20" s="9">
        <v>6.8</v>
      </c>
      <c r="K20" s="10">
        <v>8.5374387683694888</v>
      </c>
      <c r="L20" s="11">
        <v>103</v>
      </c>
      <c r="M20" s="9">
        <v>9.1</v>
      </c>
      <c r="N20" s="9"/>
      <c r="O20" s="9">
        <v>15</v>
      </c>
      <c r="P20" s="10">
        <v>7.4</v>
      </c>
      <c r="Q20" s="10">
        <v>0.17096774193548386</v>
      </c>
      <c r="R20" s="10">
        <v>0.47419354838709676</v>
      </c>
      <c r="S20" s="9">
        <v>5.7142857142857144</v>
      </c>
      <c r="T20" s="10">
        <v>0.27857142857142858</v>
      </c>
      <c r="U20" s="23" t="s">
        <v>83</v>
      </c>
      <c r="V20" s="23" t="s">
        <v>84</v>
      </c>
      <c r="W20" s="10">
        <v>0.8571428571428571</v>
      </c>
      <c r="X20" s="10">
        <v>0.92857142857142849</v>
      </c>
      <c r="Y20" s="11">
        <v>16.428571428571427</v>
      </c>
      <c r="Z20" s="9">
        <v>0.64948041566746595</v>
      </c>
    </row>
    <row r="21" spans="1:38" ht="17.149999999999999" customHeight="1">
      <c r="A21" s="9" t="s">
        <v>67</v>
      </c>
      <c r="B21" s="31">
        <v>46128</v>
      </c>
      <c r="C21" s="8" t="s">
        <v>90</v>
      </c>
      <c r="D21" s="65">
        <v>0.55555555555555558</v>
      </c>
      <c r="E21" s="65"/>
      <c r="F21" s="8"/>
      <c r="G21" s="8"/>
      <c r="H21" s="8"/>
      <c r="I21" s="9">
        <v>5</v>
      </c>
      <c r="J21" s="9">
        <v>6.6</v>
      </c>
      <c r="K21" s="10">
        <v>8.3974807557732678</v>
      </c>
      <c r="L21" s="11">
        <v>101</v>
      </c>
      <c r="M21" s="9"/>
      <c r="N21" s="9"/>
      <c r="O21" s="9"/>
      <c r="P21" s="10">
        <v>7.4</v>
      </c>
      <c r="Q21" s="10">
        <v>0.28387096774193549</v>
      </c>
      <c r="R21" s="10">
        <v>0.48709677419354835</v>
      </c>
      <c r="S21" s="9">
        <v>4.6428571428571432</v>
      </c>
      <c r="T21" s="10">
        <v>0.27142857142857141</v>
      </c>
      <c r="U21" s="23" t="s">
        <v>83</v>
      </c>
      <c r="V21" s="23" t="s">
        <v>84</v>
      </c>
      <c r="W21" s="10">
        <v>1.7142857142857142</v>
      </c>
      <c r="X21" s="10">
        <v>1.7857142857142856</v>
      </c>
      <c r="Y21" s="11">
        <v>17.142857142857142</v>
      </c>
      <c r="Z21" s="9">
        <v>0.89928057553956819</v>
      </c>
    </row>
    <row r="22" spans="1:38" ht="17.149999999999999" customHeight="1">
      <c r="A22" s="9" t="s">
        <v>67</v>
      </c>
      <c r="B22" s="31">
        <v>46128</v>
      </c>
      <c r="C22" s="8" t="s">
        <v>90</v>
      </c>
      <c r="D22" s="65">
        <v>0.55555555555555558</v>
      </c>
      <c r="E22" s="65"/>
      <c r="F22" s="8"/>
      <c r="G22" s="8"/>
      <c r="H22" s="8"/>
      <c r="I22" s="9">
        <v>15</v>
      </c>
      <c r="J22" s="9">
        <v>5.9</v>
      </c>
      <c r="K22" s="10">
        <v>8.1875437368789363</v>
      </c>
      <c r="L22" s="11">
        <v>97</v>
      </c>
      <c r="M22" s="9"/>
      <c r="N22" s="9"/>
      <c r="O22" s="9"/>
      <c r="P22" s="10">
        <v>7.4</v>
      </c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49999999999999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49999999999999" customHeight="1">
      <c r="A24" s="9" t="s">
        <v>67</v>
      </c>
      <c r="B24" s="31">
        <v>46161</v>
      </c>
      <c r="C24" s="8" t="s">
        <v>75</v>
      </c>
      <c r="D24" s="65">
        <v>0.55208333333333337</v>
      </c>
      <c r="E24" s="65"/>
      <c r="F24" s="11" t="s">
        <v>72</v>
      </c>
      <c r="G24" s="11">
        <v>22.5</v>
      </c>
      <c r="H24" s="11">
        <v>3</v>
      </c>
      <c r="I24" s="9">
        <v>0.5</v>
      </c>
      <c r="J24" s="9">
        <v>11.4</v>
      </c>
      <c r="K24" s="10">
        <v>7.697690692792162</v>
      </c>
      <c r="L24" s="11">
        <v>104</v>
      </c>
      <c r="M24" s="9">
        <v>8.4</v>
      </c>
      <c r="N24" s="9"/>
      <c r="O24" s="9">
        <v>14.9</v>
      </c>
      <c r="P24" s="10">
        <v>7.2</v>
      </c>
      <c r="Q24" s="10">
        <v>6.1290322580645158E-2</v>
      </c>
      <c r="R24" s="10">
        <v>0.74193548387096775</v>
      </c>
      <c r="S24" s="9">
        <v>10.714285714285714</v>
      </c>
      <c r="T24" s="23" t="s">
        <v>84</v>
      </c>
      <c r="U24" s="23" t="s">
        <v>83</v>
      </c>
      <c r="V24" s="23" t="s">
        <v>84</v>
      </c>
      <c r="W24" s="10">
        <v>0.42857142857142855</v>
      </c>
      <c r="X24" s="10">
        <v>0.5</v>
      </c>
      <c r="Y24" s="11">
        <v>17.857142857142858</v>
      </c>
      <c r="Z24" s="9">
        <v>0.5995203836930455</v>
      </c>
    </row>
    <row r="25" spans="1:38" ht="17.149999999999999" customHeight="1">
      <c r="A25" s="9" t="s">
        <v>67</v>
      </c>
      <c r="B25" s="31">
        <v>46161</v>
      </c>
      <c r="C25" s="8" t="s">
        <v>75</v>
      </c>
      <c r="D25" s="65">
        <v>0.55208333333333337</v>
      </c>
      <c r="E25" s="65"/>
      <c r="F25" s="8"/>
      <c r="G25" s="8"/>
      <c r="H25" s="8"/>
      <c r="I25" s="9">
        <v>5</v>
      </c>
      <c r="J25" s="9">
        <v>10.6</v>
      </c>
      <c r="K25" s="10">
        <v>7.4177746675997192</v>
      </c>
      <c r="L25" s="11">
        <v>99</v>
      </c>
      <c r="M25" s="9"/>
      <c r="N25" s="9"/>
      <c r="O25" s="9"/>
      <c r="P25" s="10">
        <v>7.2</v>
      </c>
      <c r="Q25" s="10" t="s">
        <v>89</v>
      </c>
      <c r="R25" s="10">
        <v>0.74193548387096775</v>
      </c>
      <c r="S25" s="9">
        <v>9.6428571428571423</v>
      </c>
      <c r="T25" s="23" t="s">
        <v>84</v>
      </c>
      <c r="U25" s="23" t="s">
        <v>83</v>
      </c>
      <c r="V25" s="23" t="s">
        <v>84</v>
      </c>
      <c r="W25" s="10">
        <v>0.5</v>
      </c>
      <c r="X25" s="10">
        <v>0.5714285714285714</v>
      </c>
      <c r="Y25" s="11">
        <v>17.142857142857142</v>
      </c>
      <c r="Z25" s="9">
        <v>0.69944044764188629</v>
      </c>
    </row>
    <row r="26" spans="1:38" ht="17.149999999999999" customHeight="1">
      <c r="A26" s="9" t="s">
        <v>67</v>
      </c>
      <c r="B26" s="31">
        <v>46161</v>
      </c>
      <c r="C26" s="8" t="s">
        <v>75</v>
      </c>
      <c r="D26" s="65">
        <v>0.55208333333333337</v>
      </c>
      <c r="E26" s="65"/>
      <c r="F26" s="8"/>
      <c r="G26" s="8"/>
      <c r="H26" s="8"/>
      <c r="I26" s="9">
        <v>15</v>
      </c>
      <c r="J26" s="9">
        <v>9.6999999999999993</v>
      </c>
      <c r="K26" s="10">
        <v>7.4177746675997192</v>
      </c>
      <c r="L26" s="11">
        <v>97</v>
      </c>
      <c r="M26" s="9"/>
      <c r="N26" s="9"/>
      <c r="O26" s="9"/>
      <c r="P26" s="10">
        <v>7.1</v>
      </c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49999999999999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49999999999999" customHeight="1">
      <c r="A28" s="9" t="s">
        <v>67</v>
      </c>
      <c r="B28" s="31">
        <v>46189</v>
      </c>
      <c r="C28" s="8" t="s">
        <v>75</v>
      </c>
      <c r="D28" s="65">
        <v>0.40625</v>
      </c>
      <c r="E28" s="65"/>
      <c r="F28" s="11" t="s">
        <v>63</v>
      </c>
      <c r="G28" s="11">
        <v>22.5</v>
      </c>
      <c r="H28" s="11">
        <v>8</v>
      </c>
      <c r="I28" s="9">
        <v>0.5</v>
      </c>
      <c r="J28" s="9">
        <v>11.9</v>
      </c>
      <c r="K28" s="10">
        <v>7.4177746675997192</v>
      </c>
      <c r="L28" s="11">
        <v>103</v>
      </c>
      <c r="M28" s="9">
        <v>9</v>
      </c>
      <c r="N28" s="9"/>
      <c r="O28" s="9">
        <v>15.2</v>
      </c>
      <c r="P28" s="10">
        <v>7.3</v>
      </c>
      <c r="Q28" s="10">
        <v>0.35483870967741937</v>
      </c>
      <c r="R28" s="10">
        <v>0.74193548387096775</v>
      </c>
      <c r="S28" s="9">
        <v>7.1428571428571432</v>
      </c>
      <c r="T28" s="23" t="s">
        <v>84</v>
      </c>
      <c r="U28" s="23" t="s">
        <v>83</v>
      </c>
      <c r="V28" s="10">
        <v>0.12857142857142859</v>
      </c>
      <c r="W28" s="10">
        <v>0.42857142857142855</v>
      </c>
      <c r="X28" s="10">
        <v>0.55714285714285716</v>
      </c>
      <c r="Y28" s="11">
        <v>17.857142857142858</v>
      </c>
      <c r="Z28" s="9">
        <v>0.5995203836930455</v>
      </c>
    </row>
    <row r="29" spans="1:38" ht="17.149999999999999" customHeight="1">
      <c r="A29" s="9" t="s">
        <v>67</v>
      </c>
      <c r="B29" s="31">
        <v>46189</v>
      </c>
      <c r="C29" s="8" t="s">
        <v>75</v>
      </c>
      <c r="D29" s="65">
        <v>0.40625</v>
      </c>
      <c r="E29" s="65"/>
      <c r="F29" s="8"/>
      <c r="G29" s="8"/>
      <c r="H29" s="8"/>
      <c r="I29" s="9">
        <v>5</v>
      </c>
      <c r="J29" s="9">
        <v>9</v>
      </c>
      <c r="K29" s="10">
        <v>7.837648705388383</v>
      </c>
      <c r="L29" s="11">
        <v>102</v>
      </c>
      <c r="M29" s="9"/>
      <c r="N29" s="9"/>
      <c r="O29" s="9"/>
      <c r="P29" s="10">
        <v>7.3</v>
      </c>
      <c r="Q29" s="10">
        <v>0.45161290322580644</v>
      </c>
      <c r="R29" s="10">
        <v>0.83870967741935487</v>
      </c>
      <c r="S29" s="9">
        <v>12.5</v>
      </c>
      <c r="T29" s="23" t="s">
        <v>84</v>
      </c>
      <c r="U29" s="23" t="s">
        <v>83</v>
      </c>
      <c r="V29" s="10">
        <v>0.10714285714285714</v>
      </c>
      <c r="W29" s="10">
        <v>0.5</v>
      </c>
      <c r="X29" s="10">
        <v>0.6071428571428571</v>
      </c>
      <c r="Y29" s="11">
        <v>17.857142857142858</v>
      </c>
      <c r="Z29" s="9">
        <v>0.94924060751398887</v>
      </c>
    </row>
    <row r="30" spans="1:38" ht="17.149999999999999" customHeight="1">
      <c r="A30" s="9" t="s">
        <v>67</v>
      </c>
      <c r="B30" s="31">
        <v>46189</v>
      </c>
      <c r="C30" s="8" t="s">
        <v>75</v>
      </c>
      <c r="D30" s="65">
        <v>0.40625</v>
      </c>
      <c r="E30" s="65"/>
      <c r="F30" s="8"/>
      <c r="G30" s="8"/>
      <c r="H30" s="8"/>
      <c r="I30" s="9">
        <v>15</v>
      </c>
      <c r="J30" s="9">
        <v>9.3000000000000007</v>
      </c>
      <c r="K30" s="10">
        <v>7.697690692792162</v>
      </c>
      <c r="L30" s="11">
        <v>100</v>
      </c>
      <c r="M30" s="9"/>
      <c r="N30" s="9"/>
      <c r="O30" s="9"/>
      <c r="P30" s="10">
        <v>7.3</v>
      </c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49999999999999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49999999999999" customHeight="1">
      <c r="A32" s="9"/>
      <c r="B32" s="31"/>
      <c r="C32" s="8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10"/>
      <c r="U32" s="10"/>
      <c r="V32" s="10"/>
      <c r="W32" s="10"/>
      <c r="X32" s="10"/>
      <c r="Y32" s="11"/>
      <c r="Z32" s="9"/>
    </row>
    <row r="33" spans="1:26" ht="17.149999999999999" customHeight="1">
      <c r="A33" s="9"/>
      <c r="B33" s="31"/>
      <c r="C33" s="8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10"/>
      <c r="U33" s="10"/>
      <c r="V33" s="10"/>
      <c r="W33" s="10"/>
      <c r="X33" s="10"/>
      <c r="Y33" s="11"/>
      <c r="Z33" s="9"/>
    </row>
    <row r="34" spans="1:26" ht="17.149999999999999" customHeight="1">
      <c r="A34" s="9"/>
      <c r="B34" s="31"/>
      <c r="C34" s="8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49999999999999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49999999999999" customHeight="1">
      <c r="A36" s="9"/>
      <c r="B36" s="31"/>
      <c r="C36" s="8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10"/>
      <c r="V36" s="10"/>
      <c r="W36" s="10"/>
      <c r="X36" s="10"/>
      <c r="Y36" s="11"/>
      <c r="Z36" s="9"/>
    </row>
    <row r="37" spans="1:26" ht="17.149999999999999" customHeight="1">
      <c r="A37" s="9"/>
      <c r="B37" s="31"/>
      <c r="C37" s="8"/>
      <c r="D37" s="32"/>
      <c r="E37" s="32"/>
      <c r="F37" s="8"/>
      <c r="G37" s="8"/>
      <c r="H37" s="8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10"/>
      <c r="U37" s="10"/>
      <c r="V37" s="10"/>
      <c r="W37" s="10"/>
      <c r="X37" s="10"/>
      <c r="Y37" s="11"/>
      <c r="Z37" s="9"/>
    </row>
    <row r="38" spans="1:26" ht="17.149999999999999" customHeight="1">
      <c r="A38" s="9"/>
      <c r="B38" s="31"/>
      <c r="C38" s="8"/>
      <c r="D38" s="32"/>
      <c r="E38" s="32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49999999999999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49999999999999" customHeight="1">
      <c r="A40" s="9"/>
      <c r="B40" s="31"/>
      <c r="C40" s="8"/>
      <c r="D40" s="32"/>
      <c r="E40" s="32"/>
      <c r="F40" s="8"/>
      <c r="G40" s="8"/>
      <c r="H40" s="8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10"/>
      <c r="U40" s="10"/>
      <c r="V40" s="10"/>
      <c r="W40" s="10"/>
      <c r="X40" s="10"/>
      <c r="Y40" s="11"/>
      <c r="Z40" s="9"/>
    </row>
    <row r="41" spans="1:26" ht="17.149999999999999" customHeight="1">
      <c r="A41" s="9"/>
      <c r="B41" s="31"/>
      <c r="C41" s="8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10"/>
      <c r="U41" s="10"/>
      <c r="V41" s="10"/>
      <c r="W41" s="10"/>
      <c r="X41" s="10"/>
      <c r="Y41" s="11"/>
      <c r="Z41" s="9"/>
    </row>
    <row r="42" spans="1:26" ht="17.149999999999999" customHeight="1">
      <c r="A42" s="9"/>
      <c r="B42" s="31"/>
      <c r="C42" s="8"/>
      <c r="D42" s="32"/>
      <c r="E42" s="32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49999999999999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49999999999999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49999999999999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49999999999999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49999999999999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49999999999999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49999999999999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5">
      <c r="AB94" s="26" t="s">
        <v>66</v>
      </c>
    </row>
  </sheetData>
  <phoneticPr fontId="44" type="noConversion"/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topLeftCell="G1" zoomScale="70" zoomScaleNormal="70" workbookViewId="0">
      <selection activeCell="Q16" sqref="Q16"/>
    </sheetView>
  </sheetViews>
  <sheetFormatPr defaultColWidth="11.3984375" defaultRowHeight="11.5"/>
  <cols>
    <col min="1" max="1" width="8.09765625" customWidth="1"/>
    <col min="2" max="2" width="11.69921875" customWidth="1"/>
    <col min="3" max="3" width="28.69921875" customWidth="1"/>
    <col min="4" max="4" width="9.09765625" customWidth="1"/>
    <col min="5" max="5" width="8.09765625" customWidth="1"/>
    <col min="6" max="6" width="8" customWidth="1"/>
    <col min="7" max="7" width="9" customWidth="1"/>
    <col min="8" max="8" width="8.69921875" customWidth="1"/>
    <col min="9" max="9" width="7.69921875" customWidth="1"/>
    <col min="10" max="10" width="11.296875" customWidth="1"/>
    <col min="11" max="11" width="8.3984375" customWidth="1"/>
    <col min="12" max="12" width="9.69921875" customWidth="1"/>
    <col min="13" max="13" width="10.296875" customWidth="1"/>
    <col min="14" max="14" width="12.8984375" customWidth="1"/>
    <col min="15" max="15" width="18.3984375" customWidth="1"/>
    <col min="16" max="16" width="9.296875" customWidth="1"/>
    <col min="17" max="17" width="8.3984375" customWidth="1"/>
    <col min="18" max="18" width="8.69921875" customWidth="1"/>
    <col min="19" max="19" width="8.296875" customWidth="1"/>
    <col min="20" max="20" width="8.8984375" customWidth="1"/>
    <col min="21" max="21" width="8.09765625" customWidth="1"/>
    <col min="22" max="22" width="9.3984375" customWidth="1"/>
    <col min="23" max="23" width="8.8984375" customWidth="1"/>
    <col min="24" max="24" width="7.8984375" customWidth="1"/>
    <col min="25" max="25" width="8.09765625" customWidth="1"/>
  </cols>
  <sheetData>
    <row r="1" spans="1:37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.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49999999999999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49999999999999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5">
      <c r="A16" s="22" t="s">
        <v>35</v>
      </c>
      <c r="B16" s="27">
        <v>46086</v>
      </c>
      <c r="C16" s="20" t="s">
        <v>70</v>
      </c>
      <c r="D16" s="28">
        <v>0.43888888888888888</v>
      </c>
      <c r="E16" s="28">
        <v>0.44374999999999998</v>
      </c>
      <c r="F16" s="24" t="s">
        <v>81</v>
      </c>
      <c r="G16" s="24">
        <v>27</v>
      </c>
      <c r="H16" s="24">
        <v>1</v>
      </c>
      <c r="I16" s="22">
        <v>0.5</v>
      </c>
      <c r="J16" s="22">
        <v>1.9219999999999999</v>
      </c>
      <c r="K16" s="23">
        <v>9.1392582225332397</v>
      </c>
      <c r="L16" s="24">
        <v>98.6</v>
      </c>
      <c r="M16" s="22">
        <v>11.2</v>
      </c>
      <c r="N16" s="22">
        <v>0</v>
      </c>
      <c r="O16" s="22">
        <v>16.2</v>
      </c>
      <c r="P16" s="23">
        <v>6.9169999999999998</v>
      </c>
      <c r="Q16" s="23">
        <v>0.58064516129032262</v>
      </c>
      <c r="R16" s="23">
        <v>0.95806451612903221</v>
      </c>
      <c r="S16" s="22">
        <v>60.714285714285715</v>
      </c>
      <c r="T16" s="23">
        <v>0.3</v>
      </c>
      <c r="U16" s="23">
        <v>30.714285714285715</v>
      </c>
      <c r="V16" s="23">
        <v>30.714285714285715</v>
      </c>
      <c r="W16" s="23">
        <v>2.9285714285714284</v>
      </c>
      <c r="X16" s="23">
        <v>33.642857142857146</v>
      </c>
      <c r="Y16" s="24">
        <v>55</v>
      </c>
      <c r="Z16" s="22">
        <v>0.7993605115907273</v>
      </c>
    </row>
    <row r="17" spans="1:37" ht="15.75" customHeight="1">
      <c r="A17" s="22" t="s">
        <v>35</v>
      </c>
      <c r="B17" s="27">
        <v>46086</v>
      </c>
      <c r="C17" s="20" t="s">
        <v>70</v>
      </c>
      <c r="D17" s="28">
        <v>0.43888888888888888</v>
      </c>
      <c r="E17" s="28">
        <v>0.44374999999999998</v>
      </c>
      <c r="F17" s="20"/>
      <c r="G17" s="20"/>
      <c r="H17" s="20"/>
      <c r="I17" s="22">
        <v>5</v>
      </c>
      <c r="J17" s="22">
        <v>2.173</v>
      </c>
      <c r="K17" s="23">
        <v>9.2022393282015393</v>
      </c>
      <c r="L17" s="24">
        <v>100.47</v>
      </c>
      <c r="M17" s="22"/>
      <c r="N17" s="22"/>
      <c r="O17" s="22"/>
      <c r="P17" s="23">
        <v>7.593</v>
      </c>
      <c r="Q17" s="23">
        <v>0.77419354838709675</v>
      </c>
      <c r="R17" s="23">
        <v>1.0096774193548388</v>
      </c>
      <c r="S17" s="22">
        <v>22.857142857142858</v>
      </c>
      <c r="T17" s="23">
        <v>0.15</v>
      </c>
      <c r="U17" s="23">
        <v>2.7142857142857144</v>
      </c>
      <c r="V17" s="23">
        <v>2.8571428571428572</v>
      </c>
      <c r="W17" s="23">
        <v>0.14285714285714285</v>
      </c>
      <c r="X17" s="23">
        <v>3</v>
      </c>
      <c r="Y17" s="24">
        <v>20.714285714285715</v>
      </c>
      <c r="Z17" s="22">
        <v>0.74940047961630685</v>
      </c>
    </row>
    <row r="18" spans="1:37" ht="12.5">
      <c r="A18" s="22" t="s">
        <v>35</v>
      </c>
      <c r="B18" s="27">
        <v>46086</v>
      </c>
      <c r="C18" s="20" t="s">
        <v>70</v>
      </c>
      <c r="D18" s="28">
        <v>0.43888888888888888</v>
      </c>
      <c r="E18" s="28">
        <v>0.44374999999999998</v>
      </c>
      <c r="F18" s="20"/>
      <c r="G18" s="20"/>
      <c r="H18" s="20"/>
      <c r="I18" s="22">
        <v>17</v>
      </c>
      <c r="J18" s="22">
        <v>2.1579999999999999</v>
      </c>
      <c r="K18" s="23">
        <v>8.8873337998600412</v>
      </c>
      <c r="L18" s="24">
        <v>97.27</v>
      </c>
      <c r="M18" s="22"/>
      <c r="N18" s="22"/>
      <c r="O18" s="22"/>
      <c r="P18" s="23">
        <v>7.7770000000000001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0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zoomScale="70" zoomScaleNormal="70" workbookViewId="0">
      <selection activeCell="O16" sqref="O16"/>
    </sheetView>
  </sheetViews>
  <sheetFormatPr defaultColWidth="10.8984375" defaultRowHeight="11.5"/>
  <cols>
    <col min="1" max="1" width="8.3984375" style="35" customWidth="1"/>
    <col min="2" max="2" width="14.09765625" style="35" customWidth="1"/>
    <col min="3" max="3" width="28.8984375" style="35" customWidth="1"/>
    <col min="4" max="4" width="8.3984375" style="35" customWidth="1"/>
    <col min="5" max="5" width="8.09765625" style="35" customWidth="1"/>
    <col min="6" max="6" width="7" style="35" customWidth="1"/>
    <col min="7" max="7" width="10" style="35" customWidth="1"/>
    <col min="8" max="8" width="7.8984375" style="35" customWidth="1"/>
    <col min="9" max="9" width="9.296875" style="35" customWidth="1"/>
    <col min="10" max="10" width="11.296875" style="35" customWidth="1"/>
    <col min="11" max="11" width="9.69921875" style="35" customWidth="1"/>
    <col min="12" max="12" width="10.3984375" style="35" customWidth="1"/>
    <col min="13" max="13" width="10" style="35" customWidth="1"/>
    <col min="14" max="14" width="13" style="35" customWidth="1"/>
    <col min="15" max="15" width="18" style="35" customWidth="1"/>
    <col min="16" max="16" width="9.3984375" style="35" customWidth="1"/>
    <col min="17" max="17" width="8.296875" style="35" customWidth="1"/>
    <col min="18" max="18" width="8.69921875" style="35" customWidth="1"/>
    <col min="19" max="20" width="8.296875" style="35" customWidth="1"/>
    <col min="21" max="21" width="8.3984375" style="35" customWidth="1"/>
    <col min="22" max="22" width="9.3984375" style="35" customWidth="1"/>
    <col min="23" max="23" width="8.09765625" style="35" customWidth="1"/>
    <col min="24" max="24" width="7.3984375" style="35" customWidth="1"/>
    <col min="25" max="25" width="7.8984375" style="35" customWidth="1"/>
    <col min="26" max="16384" width="10.8984375" style="35"/>
  </cols>
  <sheetData>
    <row r="1" spans="1:36" s="55" customFormat="1" ht="15.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.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.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.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.5">
      <c r="A6" s="29" t="s">
        <v>61</v>
      </c>
      <c r="B6" s="29"/>
      <c r="C6" s="68">
        <v>32403447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49999999999999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49999999999999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49999999999999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5">
      <c r="A16" s="38" t="s">
        <v>37</v>
      </c>
      <c r="B16" s="42">
        <v>46086</v>
      </c>
      <c r="C16" s="38" t="s">
        <v>70</v>
      </c>
      <c r="D16" s="40">
        <v>0.375</v>
      </c>
      <c r="E16" s="40">
        <v>0.38472222222222224</v>
      </c>
      <c r="F16" s="37" t="s">
        <v>81</v>
      </c>
      <c r="G16" s="38">
        <v>27</v>
      </c>
      <c r="H16" s="39">
        <v>2</v>
      </c>
      <c r="I16" s="37">
        <v>0.5</v>
      </c>
      <c r="J16" s="38">
        <v>2.1850000000000001</v>
      </c>
      <c r="K16" s="37">
        <v>9.1532540237928615</v>
      </c>
      <c r="L16" s="39">
        <v>100.13</v>
      </c>
      <c r="M16" s="38">
        <v>13.5</v>
      </c>
      <c r="N16" s="37">
        <v>0</v>
      </c>
      <c r="O16" s="38">
        <v>19.3</v>
      </c>
      <c r="P16" s="37">
        <v>7.65</v>
      </c>
      <c r="Q16" s="37">
        <v>0.77419354838709675</v>
      </c>
      <c r="R16" s="37">
        <v>0.96451612903225803</v>
      </c>
      <c r="S16" s="38">
        <v>22.857142857142858</v>
      </c>
      <c r="T16" s="37">
        <v>0.14285714285714285</v>
      </c>
      <c r="U16" s="38">
        <v>4.8571428571428568</v>
      </c>
      <c r="V16" s="38">
        <v>5</v>
      </c>
      <c r="W16" s="37">
        <v>0.14285714285714285</v>
      </c>
      <c r="X16" s="37">
        <v>5.1428571428571432</v>
      </c>
      <c r="Y16" s="39">
        <v>21.428571428571427</v>
      </c>
      <c r="Z16" s="70">
        <v>0.39968025579536359</v>
      </c>
    </row>
    <row r="17" spans="1:36" ht="12.5">
      <c r="A17" s="38" t="s">
        <v>37</v>
      </c>
      <c r="B17" s="42">
        <v>46086</v>
      </c>
      <c r="C17" s="41" t="s">
        <v>70</v>
      </c>
      <c r="D17" s="40">
        <v>0.375</v>
      </c>
      <c r="E17" s="40">
        <v>0.38472222222222224</v>
      </c>
      <c r="F17" s="39"/>
      <c r="G17" s="39"/>
      <c r="H17" s="39"/>
      <c r="I17" s="38">
        <v>5</v>
      </c>
      <c r="J17" s="38">
        <v>2.2839999999999998</v>
      </c>
      <c r="K17" s="37">
        <v>9.1532540237928615</v>
      </c>
      <c r="L17" s="39">
        <v>100.44</v>
      </c>
      <c r="M17" s="38"/>
      <c r="N17" s="38"/>
      <c r="O17" s="38"/>
      <c r="P17" s="37">
        <v>7.72</v>
      </c>
      <c r="Q17" s="37">
        <v>0.77419354838709675</v>
      </c>
      <c r="R17" s="37">
        <v>1.0064516129032257</v>
      </c>
      <c r="S17" s="38">
        <v>23.571428571428573</v>
      </c>
      <c r="T17" s="37">
        <v>0.14285714285714285</v>
      </c>
      <c r="U17" s="37">
        <v>1.5714285714285714</v>
      </c>
      <c r="V17" s="37">
        <v>1.7142857142857142</v>
      </c>
      <c r="W17" s="37">
        <v>0.14285714285714285</v>
      </c>
      <c r="X17" s="37">
        <v>1.857142857142857</v>
      </c>
      <c r="Y17" s="39">
        <v>20.714285714285715</v>
      </c>
      <c r="Z17" s="38">
        <v>0.69944044764188651</v>
      </c>
    </row>
    <row r="18" spans="1:36" ht="12.5">
      <c r="A18" s="38" t="s">
        <v>37</v>
      </c>
      <c r="B18" s="42">
        <v>46086</v>
      </c>
      <c r="C18" s="41" t="s">
        <v>70</v>
      </c>
      <c r="D18" s="40">
        <v>0.375</v>
      </c>
      <c r="E18" s="40">
        <v>0.38472222222222224</v>
      </c>
      <c r="F18" s="41"/>
      <c r="G18" s="41"/>
      <c r="H18" s="41"/>
      <c r="I18" s="38">
        <v>19</v>
      </c>
      <c r="J18" s="38">
        <v>2.1890000000000001</v>
      </c>
      <c r="K18" s="37">
        <v>8.9293212036389082</v>
      </c>
      <c r="L18" s="39">
        <v>97.91</v>
      </c>
      <c r="M18" s="38"/>
      <c r="N18" s="38"/>
      <c r="O18" s="38"/>
      <c r="P18" s="37">
        <v>7.9260000000000002</v>
      </c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5">
      <c r="A20" s="38"/>
      <c r="B20" s="42"/>
      <c r="C20" s="41"/>
      <c r="D20" s="40"/>
      <c r="E20" s="40"/>
      <c r="F20" s="41"/>
      <c r="G20" s="41"/>
      <c r="H20" s="41"/>
      <c r="I20" s="38"/>
      <c r="J20" s="38"/>
      <c r="K20" s="37"/>
      <c r="L20" s="39"/>
      <c r="M20" s="38"/>
      <c r="N20" s="38"/>
      <c r="O20" s="38"/>
      <c r="P20" s="37"/>
      <c r="Q20" s="37"/>
      <c r="R20" s="37"/>
      <c r="S20" s="38"/>
      <c r="T20" s="23"/>
      <c r="U20" s="23"/>
      <c r="V20" s="23"/>
      <c r="W20" s="37"/>
      <c r="X20" s="37"/>
      <c r="Y20" s="39"/>
      <c r="Z20" s="38"/>
    </row>
    <row r="21" spans="1:36" ht="12.5">
      <c r="A21" s="38"/>
      <c r="B21" s="42"/>
      <c r="C21" s="41"/>
      <c r="D21" s="40"/>
      <c r="E21" s="40"/>
      <c r="F21" s="39"/>
      <c r="G21" s="39"/>
      <c r="H21" s="39"/>
      <c r="I21" s="38"/>
      <c r="J21" s="38"/>
      <c r="K21" s="37"/>
      <c r="L21" s="39"/>
      <c r="M21" s="38"/>
      <c r="N21" s="38"/>
      <c r="O21" s="38"/>
      <c r="P21" s="37"/>
      <c r="Q21" s="37"/>
      <c r="R21" s="37"/>
      <c r="S21" s="38"/>
      <c r="T21" s="23"/>
      <c r="U21" s="23"/>
      <c r="V21" s="23"/>
      <c r="W21" s="37"/>
      <c r="X21" s="37"/>
      <c r="Y21" s="39"/>
      <c r="Z21" s="38"/>
    </row>
    <row r="22" spans="1:36" ht="12.5">
      <c r="A22" s="38"/>
      <c r="B22" s="42"/>
      <c r="C22" s="41"/>
      <c r="D22" s="66"/>
      <c r="E22" s="66"/>
      <c r="F22" s="39"/>
      <c r="G22" s="39"/>
      <c r="H22" s="39"/>
      <c r="I22" s="38"/>
      <c r="J22" s="38"/>
      <c r="K22" s="37"/>
      <c r="L22" s="39"/>
      <c r="M22" s="38"/>
      <c r="N22" s="38"/>
      <c r="O22" s="38"/>
      <c r="P22" s="37"/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5">
      <c r="A24" s="38"/>
      <c r="B24" s="42"/>
      <c r="C24" s="41"/>
      <c r="D24" s="66"/>
      <c r="E24" s="66"/>
      <c r="F24" s="41"/>
      <c r="G24" s="41"/>
      <c r="H24" s="41"/>
      <c r="I24" s="38"/>
      <c r="J24" s="38"/>
      <c r="K24" s="37"/>
      <c r="L24" s="39"/>
      <c r="M24" s="38"/>
      <c r="N24" s="38"/>
      <c r="O24" s="38"/>
      <c r="P24" s="37"/>
      <c r="Q24" s="37"/>
      <c r="R24" s="37"/>
      <c r="S24" s="38"/>
      <c r="T24" s="23"/>
      <c r="U24" s="23"/>
      <c r="V24" s="23"/>
      <c r="W24" s="37"/>
      <c r="X24" s="37"/>
      <c r="Y24" s="39"/>
      <c r="Z24" s="38"/>
    </row>
    <row r="25" spans="1:36" ht="12.5">
      <c r="A25" s="38"/>
      <c r="B25" s="42"/>
      <c r="C25" s="41"/>
      <c r="D25" s="40"/>
      <c r="E25" s="40"/>
      <c r="F25" s="41"/>
      <c r="G25" s="41"/>
      <c r="H25" s="41"/>
      <c r="I25" s="38"/>
      <c r="J25" s="38"/>
      <c r="K25" s="37"/>
      <c r="L25" s="39"/>
      <c r="M25" s="38"/>
      <c r="N25" s="38"/>
      <c r="O25" s="38"/>
      <c r="P25" s="37"/>
      <c r="Q25" s="37"/>
      <c r="R25" s="37"/>
      <c r="S25" s="38"/>
      <c r="T25" s="23"/>
      <c r="U25" s="23"/>
      <c r="V25" s="23"/>
      <c r="W25" s="37"/>
      <c r="X25" s="37"/>
      <c r="Y25" s="39"/>
      <c r="Z25" s="38"/>
    </row>
    <row r="26" spans="1:36" ht="12.5">
      <c r="A26" s="38"/>
      <c r="B26" s="42"/>
      <c r="C26" s="41"/>
      <c r="D26" s="66"/>
      <c r="E26" s="66"/>
      <c r="F26" s="39"/>
      <c r="G26" s="39"/>
      <c r="H26" s="39"/>
      <c r="I26" s="38"/>
      <c r="J26" s="38"/>
      <c r="K26" s="37"/>
      <c r="L26" s="39"/>
      <c r="M26" s="38"/>
      <c r="N26" s="38"/>
      <c r="O26" s="38"/>
      <c r="P26" s="37"/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5">
      <c r="AB62" s="36" t="s">
        <v>31</v>
      </c>
      <c r="AJ62" s="36" t="s">
        <v>32</v>
      </c>
    </row>
    <row r="93" spans="28:28" ht="15.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zoomScale="70" zoomScaleNormal="70" workbookViewId="0">
      <selection activeCell="T16" sqref="T16:U17"/>
    </sheetView>
  </sheetViews>
  <sheetFormatPr defaultColWidth="11.3984375" defaultRowHeight="11.5"/>
  <cols>
    <col min="3" max="3" width="27.8984375" customWidth="1"/>
    <col min="5" max="6" width="7.09765625" customWidth="1"/>
    <col min="7" max="7" width="9.3984375" customWidth="1"/>
    <col min="8" max="8" width="8.69921875" customWidth="1"/>
    <col min="9" max="9" width="8.3984375" customWidth="1"/>
    <col min="10" max="10" width="11.296875" customWidth="1"/>
    <col min="12" max="12" width="10" customWidth="1"/>
    <col min="13" max="13" width="10.296875" customWidth="1"/>
    <col min="14" max="14" width="13.09765625" customWidth="1"/>
    <col min="15" max="15" width="16.69921875" customWidth="1"/>
    <col min="16" max="16" width="9.8984375" customWidth="1"/>
    <col min="17" max="17" width="8.8984375" customWidth="1"/>
    <col min="18" max="19" width="9.8984375" customWidth="1"/>
    <col min="20" max="20" width="9.3984375" customWidth="1"/>
    <col min="21" max="21" width="9" customWidth="1"/>
    <col min="22" max="22" width="9.3984375" customWidth="1"/>
    <col min="23" max="23" width="9" customWidth="1"/>
    <col min="24" max="24" width="8.8984375" customWidth="1"/>
    <col min="25" max="25" width="8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49999999999999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49999999999999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49999999999999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49999999999999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49999999999999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39</v>
      </c>
      <c r="B16" s="27">
        <v>46099</v>
      </c>
      <c r="C16" s="20" t="s">
        <v>86</v>
      </c>
      <c r="D16" s="28">
        <v>0.40625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2.2999999999999998</v>
      </c>
      <c r="K16" s="23">
        <v>10.846745976207137</v>
      </c>
      <c r="L16" s="24">
        <v>118</v>
      </c>
      <c r="M16" s="22">
        <v>4.3</v>
      </c>
      <c r="N16" s="22">
        <v>0</v>
      </c>
      <c r="O16" s="22">
        <v>21.8</v>
      </c>
      <c r="P16" s="23">
        <v>6.8</v>
      </c>
      <c r="Q16" s="23">
        <v>4.8387096774193547E-2</v>
      </c>
      <c r="R16" s="23">
        <v>0.44516129032258067</v>
      </c>
      <c r="S16" s="22">
        <v>1.0714285714285714</v>
      </c>
      <c r="T16" s="23" t="s">
        <v>84</v>
      </c>
      <c r="U16" s="23" t="s">
        <v>83</v>
      </c>
      <c r="V16" s="23" t="s">
        <v>84</v>
      </c>
      <c r="W16" s="23">
        <v>0.14285714285714285</v>
      </c>
      <c r="X16" s="23">
        <v>0.21428571428571427</v>
      </c>
      <c r="Y16" s="24">
        <v>15.714285714285714</v>
      </c>
      <c r="Z16" s="22">
        <v>5.6454836131095103</v>
      </c>
    </row>
    <row r="17" spans="1:36" ht="12.5">
      <c r="A17" s="22" t="s">
        <v>39</v>
      </c>
      <c r="B17" s="27">
        <v>46099</v>
      </c>
      <c r="C17" s="20" t="s">
        <v>86</v>
      </c>
      <c r="D17" s="28">
        <v>0.40625</v>
      </c>
      <c r="E17" s="28"/>
      <c r="F17" s="20"/>
      <c r="G17" s="20"/>
      <c r="H17" s="20"/>
      <c r="I17" s="22">
        <v>5</v>
      </c>
      <c r="J17" s="22">
        <v>2</v>
      </c>
      <c r="K17" s="23">
        <v>10.286913925822253</v>
      </c>
      <c r="L17" s="24">
        <v>111</v>
      </c>
      <c r="M17" s="22"/>
      <c r="N17" s="22"/>
      <c r="O17" s="22"/>
      <c r="P17" s="23">
        <v>6.9</v>
      </c>
      <c r="Q17" s="23">
        <v>8.0645161290322578E-2</v>
      </c>
      <c r="R17" s="23">
        <v>0.58709677419354833</v>
      </c>
      <c r="S17" s="22">
        <v>11.071428571428571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20.714285714285715</v>
      </c>
      <c r="Z17" s="22">
        <v>6.0951239008792957</v>
      </c>
    </row>
    <row r="18" spans="1:36" ht="12.5">
      <c r="A18" s="22" t="s">
        <v>39</v>
      </c>
      <c r="B18" s="27">
        <v>46099</v>
      </c>
      <c r="C18" s="20" t="s">
        <v>86</v>
      </c>
      <c r="D18" s="28">
        <v>0.40625</v>
      </c>
      <c r="E18" s="28"/>
      <c r="F18" s="20"/>
      <c r="G18" s="20"/>
      <c r="H18" s="20"/>
      <c r="I18" s="22">
        <v>21.5</v>
      </c>
      <c r="J18" s="22">
        <v>2</v>
      </c>
      <c r="K18" s="71">
        <v>8.5374387683694888</v>
      </c>
      <c r="L18" s="24">
        <v>92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5">
      <c r="AB59" s="26" t="s">
        <v>31</v>
      </c>
      <c r="AJ59" s="26" t="s">
        <v>32</v>
      </c>
    </row>
    <row r="91" spans="27:27" ht="15.5">
      <c r="AA91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zoomScale="55" zoomScaleNormal="55" workbookViewId="0">
      <selection activeCell="T76" sqref="T76"/>
    </sheetView>
  </sheetViews>
  <sheetFormatPr defaultColWidth="11.3984375" defaultRowHeight="11.5"/>
  <cols>
    <col min="3" max="3" width="28.09765625" customWidth="1"/>
    <col min="5" max="5" width="9.09765625" customWidth="1"/>
    <col min="6" max="6" width="6.8984375" customWidth="1"/>
    <col min="7" max="7" width="10.09765625" customWidth="1"/>
    <col min="9" max="9" width="9" customWidth="1"/>
    <col min="14" max="14" width="12.69921875" customWidth="1"/>
    <col min="15" max="15" width="17.69921875" customWidth="1"/>
    <col min="16" max="16" width="10.09765625" customWidth="1"/>
    <col min="17" max="17" width="9.3984375" customWidth="1"/>
    <col min="18" max="18" width="9.296875" customWidth="1"/>
    <col min="20" max="20" width="8.8984375" customWidth="1"/>
    <col min="21" max="21" width="9.69921875" customWidth="1"/>
    <col min="22" max="22" width="9.3984375" customWidth="1"/>
    <col min="23" max="23" width="9.09765625" customWidth="1"/>
    <col min="24" max="24" width="8.3984375" customWidth="1"/>
    <col min="25" max="25" width="9.2968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14.285714285714286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49999999999999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49999999999999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40</v>
      </c>
      <c r="B16" s="27">
        <v>46098</v>
      </c>
      <c r="C16" s="20" t="s">
        <v>85</v>
      </c>
      <c r="D16" s="28">
        <v>0.4375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3.4</v>
      </c>
      <c r="K16" s="23">
        <v>9.307207837648706</v>
      </c>
      <c r="L16" s="24">
        <v>100</v>
      </c>
      <c r="M16" s="22">
        <v>5.8</v>
      </c>
      <c r="N16" s="22">
        <v>0</v>
      </c>
      <c r="O16" s="22">
        <v>10.5</v>
      </c>
      <c r="P16" s="23">
        <v>5.6</v>
      </c>
      <c r="Q16" s="23">
        <v>0.5161290322580645</v>
      </c>
      <c r="R16" s="23">
        <v>1.1419354838709677</v>
      </c>
      <c r="S16" s="22">
        <v>1.0714285714285714</v>
      </c>
      <c r="T16" s="23">
        <v>0.33571428571428574</v>
      </c>
      <c r="U16" s="23">
        <v>11.428571428571429</v>
      </c>
      <c r="V16" s="23">
        <v>11.428571428571429</v>
      </c>
      <c r="W16" s="23">
        <v>1.0714285714285714</v>
      </c>
      <c r="X16" s="23">
        <v>12.5</v>
      </c>
      <c r="Y16" s="24">
        <v>35.714285714285715</v>
      </c>
      <c r="Z16" s="22">
        <v>2.4980015987210233</v>
      </c>
    </row>
    <row r="17" spans="1:37" ht="17.149999999999999" customHeight="1">
      <c r="A17" s="22" t="s">
        <v>40</v>
      </c>
      <c r="B17" s="27">
        <v>46098</v>
      </c>
      <c r="C17" s="20" t="s">
        <v>85</v>
      </c>
      <c r="D17" s="28">
        <v>0.4375</v>
      </c>
      <c r="E17" s="28"/>
      <c r="F17" s="20"/>
      <c r="G17" s="20"/>
      <c r="H17" s="20"/>
      <c r="I17" s="22">
        <v>5</v>
      </c>
      <c r="J17" s="22">
        <v>2.4</v>
      </c>
      <c r="K17" s="23">
        <v>9.3771868439468165</v>
      </c>
      <c r="L17" s="24">
        <v>101</v>
      </c>
      <c r="M17" s="22"/>
      <c r="N17" s="22"/>
      <c r="O17" s="22"/>
      <c r="P17" s="23">
        <v>6.7</v>
      </c>
      <c r="Q17" s="23">
        <v>0.38709677419354838</v>
      </c>
      <c r="R17" s="23">
        <v>0.99032258064516132</v>
      </c>
      <c r="S17" s="22">
        <v>19.285714285714285</v>
      </c>
      <c r="T17" s="23">
        <v>5.7142857142857148E-2</v>
      </c>
      <c r="U17" s="23">
        <v>1.6428571428571428</v>
      </c>
      <c r="V17" s="23">
        <v>1.7142857142857142</v>
      </c>
      <c r="W17" s="23">
        <v>0.35714285714285715</v>
      </c>
      <c r="X17" s="23">
        <v>2.0714285714285712</v>
      </c>
      <c r="Y17" s="24">
        <v>22.142857142857142</v>
      </c>
      <c r="Z17" s="22">
        <v>5.5455635491606703</v>
      </c>
    </row>
    <row r="18" spans="1:37" ht="17.149999999999999" customHeight="1">
      <c r="A18" s="22" t="s">
        <v>40</v>
      </c>
      <c r="B18" s="27">
        <v>46098</v>
      </c>
      <c r="C18" s="20" t="s">
        <v>85</v>
      </c>
      <c r="D18" s="28">
        <v>0.4375</v>
      </c>
      <c r="E18" s="28"/>
      <c r="F18" s="20"/>
      <c r="G18" s="20"/>
      <c r="H18" s="20"/>
      <c r="I18" s="22">
        <v>10.5</v>
      </c>
      <c r="J18" s="22">
        <v>2.1</v>
      </c>
      <c r="K18" s="23">
        <v>9.3771868439468165</v>
      </c>
      <c r="L18" s="24">
        <v>101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5">
      <c r="AB56" s="26" t="s">
        <v>31</v>
      </c>
      <c r="AK56" s="26" t="s">
        <v>32</v>
      </c>
    </row>
    <row r="87" spans="28:28" ht="15.5">
      <c r="AB87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A2" zoomScale="70" zoomScaleNormal="70" workbookViewId="0">
      <selection activeCell="P34" sqref="P34"/>
    </sheetView>
  </sheetViews>
  <sheetFormatPr defaultColWidth="11.3984375" defaultRowHeight="11.5"/>
  <cols>
    <col min="3" max="3" width="27" customWidth="1"/>
    <col min="5" max="5" width="8.296875" customWidth="1"/>
    <col min="6" max="6" width="9.296875" customWidth="1"/>
    <col min="7" max="7" width="8.3984375" customWidth="1"/>
    <col min="8" max="8" width="7.8984375" customWidth="1"/>
    <col min="10" max="10" width="10.8984375" customWidth="1"/>
    <col min="12" max="13" width="10.09765625" customWidth="1"/>
    <col min="14" max="14" width="13" customWidth="1"/>
    <col min="15" max="15" width="17.3984375" customWidth="1"/>
    <col min="16" max="16" width="9.296875" customWidth="1"/>
    <col min="17" max="17" width="8.3984375" customWidth="1"/>
    <col min="18" max="18" width="9" customWidth="1"/>
    <col min="19" max="19" width="9.69921875" customWidth="1"/>
    <col min="20" max="20" width="9.3984375" customWidth="1"/>
    <col min="21" max="21" width="9" customWidth="1"/>
    <col min="22" max="22" width="9.3984375" customWidth="1"/>
    <col min="23" max="23" width="9.69921875" customWidth="1"/>
    <col min="24" max="24" width="8" customWidth="1"/>
    <col min="25" max="25" width="9" customWidth="1"/>
    <col min="26" max="26" width="9.0976562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49999999999999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49999999999999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42</v>
      </c>
      <c r="B16" s="27">
        <v>46098</v>
      </c>
      <c r="C16" s="20" t="s">
        <v>85</v>
      </c>
      <c r="D16" s="28">
        <v>0.3923611111111111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3.4</v>
      </c>
      <c r="K16" s="23">
        <v>9.7970608817354794</v>
      </c>
      <c r="L16" s="24">
        <v>108</v>
      </c>
      <c r="M16" s="22">
        <v>5</v>
      </c>
      <c r="N16" s="22">
        <v>0</v>
      </c>
      <c r="O16" s="22">
        <v>9.6999999999999993</v>
      </c>
      <c r="P16" s="23">
        <v>6.4</v>
      </c>
      <c r="Q16" s="23" t="s">
        <v>89</v>
      </c>
      <c r="R16" s="23">
        <v>0.73870967741935478</v>
      </c>
      <c r="S16" s="22">
        <v>20</v>
      </c>
      <c r="T16" s="23" t="s">
        <v>84</v>
      </c>
      <c r="U16" s="23" t="s">
        <v>83</v>
      </c>
      <c r="V16" s="23">
        <v>0.25714285714285717</v>
      </c>
      <c r="W16" s="23">
        <v>0.2857142857142857</v>
      </c>
      <c r="X16" s="23">
        <v>0.54285714285714293</v>
      </c>
      <c r="Y16" s="24">
        <v>24.285714285714285</v>
      </c>
      <c r="Z16" s="22">
        <v>7.6438848920863309</v>
      </c>
    </row>
    <row r="17" spans="1:36" ht="17.149999999999999" customHeight="1">
      <c r="A17" s="22" t="s">
        <v>42</v>
      </c>
      <c r="B17" s="27">
        <v>46098</v>
      </c>
      <c r="C17" s="20" t="s">
        <v>85</v>
      </c>
      <c r="D17" s="28">
        <v>0.3923611111111111</v>
      </c>
      <c r="E17" s="28"/>
      <c r="F17" s="20"/>
      <c r="G17" s="20"/>
      <c r="H17" s="20"/>
      <c r="I17" s="22">
        <v>5</v>
      </c>
      <c r="J17" s="22">
        <v>3</v>
      </c>
      <c r="K17" s="23">
        <v>9.5171448565430357</v>
      </c>
      <c r="L17" s="24">
        <v>104</v>
      </c>
      <c r="M17" s="22"/>
      <c r="N17" s="22"/>
      <c r="O17" s="22"/>
      <c r="P17" s="23">
        <v>6.7</v>
      </c>
      <c r="Q17" s="23">
        <v>0.24193548387096775</v>
      </c>
      <c r="R17" s="23">
        <v>0.82903225806451608</v>
      </c>
      <c r="S17" s="22">
        <v>17.142857142857142</v>
      </c>
      <c r="T17" s="23" t="s">
        <v>84</v>
      </c>
      <c r="U17" s="23" t="s">
        <v>83</v>
      </c>
      <c r="V17" s="23" t="s">
        <v>84</v>
      </c>
      <c r="W17" s="23">
        <v>0.2857142857142857</v>
      </c>
      <c r="X17" s="23">
        <v>0.3571428571428571</v>
      </c>
      <c r="Y17" s="24">
        <v>20</v>
      </c>
      <c r="Z17" s="22">
        <v>4.696243005595524</v>
      </c>
    </row>
    <row r="18" spans="1:36" ht="17.149999999999999" customHeight="1">
      <c r="A18" s="22" t="s">
        <v>42</v>
      </c>
      <c r="B18" s="27">
        <v>46098</v>
      </c>
      <c r="C18" s="20" t="s">
        <v>85</v>
      </c>
      <c r="D18" s="28">
        <v>0.3923611111111111</v>
      </c>
      <c r="E18" s="28"/>
      <c r="F18" s="20"/>
      <c r="G18" s="20"/>
      <c r="H18" s="20"/>
      <c r="I18" s="22">
        <v>10</v>
      </c>
      <c r="J18" s="22">
        <v>2.7</v>
      </c>
      <c r="K18" s="23">
        <v>9.0272918124562622</v>
      </c>
      <c r="L18" s="24">
        <v>98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5">
      <c r="AB57" s="26" t="s">
        <v>31</v>
      </c>
      <c r="AK57" s="26" t="s">
        <v>32</v>
      </c>
    </row>
    <row r="88" spans="28:28" ht="15.5">
      <c r="AB88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zoomScale="70" zoomScaleNormal="70" workbookViewId="0">
      <selection activeCell="Q16" sqref="Q16:Q17"/>
    </sheetView>
  </sheetViews>
  <sheetFormatPr defaultColWidth="11.3984375" defaultRowHeight="11.5"/>
  <cols>
    <col min="3" max="3" width="28.09765625" customWidth="1"/>
    <col min="5" max="5" width="8.296875" customWidth="1"/>
    <col min="6" max="6" width="7.296875" customWidth="1"/>
    <col min="7" max="7" width="9.296875" customWidth="1"/>
    <col min="8" max="8" width="8.09765625" customWidth="1"/>
    <col min="9" max="9" width="8.296875" customWidth="1"/>
    <col min="10" max="10" width="11.296875" customWidth="1"/>
    <col min="11" max="11" width="9.3984375" customWidth="1"/>
    <col min="12" max="12" width="10.09765625" customWidth="1"/>
    <col min="13" max="13" width="9.296875" customWidth="1"/>
    <col min="14" max="14" width="12.69921875" customWidth="1"/>
    <col min="15" max="15" width="17.296875" customWidth="1"/>
    <col min="16" max="16" width="9.8984375" customWidth="1"/>
    <col min="17" max="17" width="8.8984375" customWidth="1"/>
    <col min="18" max="18" width="8.3984375" customWidth="1"/>
    <col min="19" max="19" width="9.09765625" customWidth="1"/>
    <col min="20" max="20" width="9.69921875" customWidth="1"/>
    <col min="21" max="21" width="8.8984375" customWidth="1"/>
    <col min="22" max="22" width="9.3984375" customWidth="1"/>
    <col min="23" max="23" width="8.69921875" customWidth="1"/>
    <col min="24" max="24" width="8" customWidth="1"/>
    <col min="25" max="25" width="8.09765625" customWidth="1"/>
    <col min="26" max="26" width="9.39843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49999999999999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49999999999999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44</v>
      </c>
      <c r="B16" s="27">
        <v>46099</v>
      </c>
      <c r="C16" s="20" t="s">
        <v>71</v>
      </c>
      <c r="D16" s="28">
        <v>0.53472222222222221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3.1</v>
      </c>
      <c r="K16" s="23">
        <v>10.076976906927921</v>
      </c>
      <c r="L16" s="24">
        <v>112</v>
      </c>
      <c r="M16" s="22">
        <v>3.8</v>
      </c>
      <c r="N16" s="22">
        <v>0</v>
      </c>
      <c r="O16" s="22">
        <v>16.5</v>
      </c>
      <c r="P16" s="23">
        <v>6.7</v>
      </c>
      <c r="Q16" s="23" t="s">
        <v>89</v>
      </c>
      <c r="R16" s="23">
        <v>0.4838709677419355</v>
      </c>
      <c r="S16" s="22">
        <v>9.2857142857142865</v>
      </c>
      <c r="T16" s="23" t="s">
        <v>84</v>
      </c>
      <c r="U16" s="23" t="s">
        <v>83</v>
      </c>
      <c r="V16" s="23" t="s">
        <v>84</v>
      </c>
      <c r="W16" s="23" t="s">
        <v>84</v>
      </c>
      <c r="X16" s="23">
        <v>0.14285714285714285</v>
      </c>
      <c r="Y16" s="24">
        <v>20.714285714285715</v>
      </c>
      <c r="Z16" s="22">
        <v>4.5463629096722613</v>
      </c>
    </row>
    <row r="17" spans="1:36" ht="17.149999999999999" customHeight="1">
      <c r="A17" s="22" t="s">
        <v>44</v>
      </c>
      <c r="B17" s="27">
        <v>46099</v>
      </c>
      <c r="C17" s="20" t="s">
        <v>71</v>
      </c>
      <c r="D17" s="28">
        <v>0.53472222222222221</v>
      </c>
      <c r="E17" s="28"/>
      <c r="F17" s="20"/>
      <c r="G17" s="20"/>
      <c r="H17" s="20"/>
      <c r="I17" s="22">
        <v>5</v>
      </c>
      <c r="J17" s="22">
        <v>2.7</v>
      </c>
      <c r="K17" s="23">
        <v>9.7970608817354794</v>
      </c>
      <c r="L17" s="24">
        <v>108</v>
      </c>
      <c r="M17" s="22"/>
      <c r="N17" s="22"/>
      <c r="O17" s="22"/>
      <c r="P17" s="23">
        <v>6.8</v>
      </c>
      <c r="Q17" s="23" t="s">
        <v>89</v>
      </c>
      <c r="R17" s="23">
        <v>0.47741935483870968</v>
      </c>
      <c r="S17" s="22">
        <v>4.6428571428571432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21.428571428571427</v>
      </c>
      <c r="Z17" s="22">
        <v>5.1458832933653067</v>
      </c>
    </row>
    <row r="18" spans="1:36" ht="17.149999999999999" customHeight="1">
      <c r="A18" s="22" t="s">
        <v>44</v>
      </c>
      <c r="B18" s="27">
        <v>46099</v>
      </c>
      <c r="C18" s="20" t="s">
        <v>71</v>
      </c>
      <c r="D18" s="28">
        <v>0.53472222222222221</v>
      </c>
      <c r="E18" s="28"/>
      <c r="F18" s="20"/>
      <c r="G18" s="20"/>
      <c r="H18" s="20"/>
      <c r="I18" s="22">
        <v>16</v>
      </c>
      <c r="J18" s="22">
        <v>2.1</v>
      </c>
      <c r="K18" s="23">
        <v>8.5374387683694888</v>
      </c>
      <c r="L18" s="24">
        <v>86</v>
      </c>
      <c r="M18" s="22"/>
      <c r="N18" s="22"/>
      <c r="O18" s="22"/>
      <c r="P18" s="23">
        <v>7.2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5">
      <c r="AB57" s="26" t="s">
        <v>31</v>
      </c>
      <c r="AJ57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zoomScale="55" zoomScaleNormal="55" workbookViewId="0">
      <selection activeCell="S43" sqref="S43"/>
    </sheetView>
  </sheetViews>
  <sheetFormatPr defaultColWidth="11.3984375" defaultRowHeight="11.5"/>
  <cols>
    <col min="3" max="3" width="27.09765625" customWidth="1"/>
    <col min="5" max="5" width="8.09765625" customWidth="1"/>
    <col min="6" max="6" width="7.3984375" customWidth="1"/>
    <col min="7" max="7" width="9.09765625" customWidth="1"/>
    <col min="8" max="8" width="8" customWidth="1"/>
    <col min="9" max="9" width="11.8984375" customWidth="1"/>
    <col min="10" max="10" width="11.3984375" customWidth="1"/>
    <col min="12" max="12" width="9.8984375" customWidth="1"/>
    <col min="13" max="13" width="10.296875" customWidth="1"/>
    <col min="14" max="14" width="13.3984375" customWidth="1"/>
    <col min="15" max="15" width="18.09765625" customWidth="1"/>
    <col min="16" max="16" width="9" customWidth="1"/>
    <col min="17" max="17" width="9.09765625" customWidth="1"/>
    <col min="18" max="18" width="8.69921875" customWidth="1"/>
    <col min="19" max="19" width="9.296875" customWidth="1"/>
    <col min="20" max="20" width="9" customWidth="1"/>
    <col min="21" max="21" width="9.09765625" customWidth="1"/>
    <col min="22" max="22" width="9.3984375" customWidth="1"/>
    <col min="23" max="23" width="9.09765625" customWidth="1"/>
    <col min="24" max="24" width="7.69921875" customWidth="1"/>
    <col min="25" max="25" width="8" customWidth="1"/>
    <col min="26" max="26" width="9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49999999999999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49999999999999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46</v>
      </c>
      <c r="B16" s="27">
        <v>46099</v>
      </c>
      <c r="C16" s="20" t="s">
        <v>76</v>
      </c>
      <c r="D16" s="28">
        <v>0.3923611111111111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2.5</v>
      </c>
      <c r="K16" s="23">
        <v>10.076976906927921</v>
      </c>
      <c r="L16" s="24">
        <v>110</v>
      </c>
      <c r="M16" s="22">
        <v>4.8</v>
      </c>
      <c r="N16" s="22">
        <v>0</v>
      </c>
      <c r="O16" s="22">
        <v>16.8</v>
      </c>
      <c r="P16" s="23">
        <v>6.8</v>
      </c>
      <c r="Q16" s="23" t="s">
        <v>89</v>
      </c>
      <c r="R16" s="23">
        <v>0.46129032258064517</v>
      </c>
      <c r="S16" s="22">
        <v>4.6428571428571432</v>
      </c>
      <c r="T16" s="23" t="s">
        <v>84</v>
      </c>
      <c r="U16" s="23" t="s">
        <v>83</v>
      </c>
      <c r="V16" s="23" t="s">
        <v>84</v>
      </c>
      <c r="W16" s="23">
        <v>7.1428571428571425E-2</v>
      </c>
      <c r="X16" s="23">
        <v>0.14285714285714285</v>
      </c>
      <c r="Y16" s="24">
        <v>19.285714285714285</v>
      </c>
      <c r="Z16" s="22">
        <v>3.846922462030375</v>
      </c>
    </row>
    <row r="17" spans="1:36" ht="17.149999999999999" customHeight="1">
      <c r="A17" s="22" t="s">
        <v>46</v>
      </c>
      <c r="B17" s="27">
        <v>46099</v>
      </c>
      <c r="C17" s="20" t="s">
        <v>76</v>
      </c>
      <c r="D17" s="28">
        <v>0.3923611111111111</v>
      </c>
      <c r="E17" s="28"/>
      <c r="F17" s="20"/>
      <c r="G17" s="20"/>
      <c r="H17" s="20"/>
      <c r="I17" s="22">
        <v>5</v>
      </c>
      <c r="J17" s="22">
        <v>2.1</v>
      </c>
      <c r="K17" s="23">
        <v>9.8670398880335899</v>
      </c>
      <c r="L17" s="24">
        <v>107</v>
      </c>
      <c r="M17" s="22"/>
      <c r="N17" s="22"/>
      <c r="O17" s="22"/>
      <c r="P17" s="23">
        <v>6.8</v>
      </c>
      <c r="Q17" s="23" t="s">
        <v>89</v>
      </c>
      <c r="R17" s="23">
        <v>0.52258064516129032</v>
      </c>
      <c r="S17" s="22">
        <v>8.2142857142857135</v>
      </c>
      <c r="T17" s="23" t="s">
        <v>84</v>
      </c>
      <c r="U17" s="23" t="s">
        <v>83</v>
      </c>
      <c r="V17" s="23" t="s">
        <v>84</v>
      </c>
      <c r="W17" s="23">
        <v>7.1428571428571425E-2</v>
      </c>
      <c r="X17" s="23">
        <v>0.14285714285714285</v>
      </c>
      <c r="Y17" s="24">
        <v>17.857142857142858</v>
      </c>
      <c r="Z17" s="22">
        <v>3.6470823341326932</v>
      </c>
    </row>
    <row r="18" spans="1:36" ht="17.149999999999999" customHeight="1">
      <c r="A18" s="22" t="s">
        <v>46</v>
      </c>
      <c r="B18" s="27">
        <v>46099</v>
      </c>
      <c r="C18" s="20" t="s">
        <v>76</v>
      </c>
      <c r="D18" s="28">
        <v>0.3923611111111111</v>
      </c>
      <c r="E18" s="28"/>
      <c r="F18" s="20"/>
      <c r="G18" s="20"/>
      <c r="H18" s="20"/>
      <c r="I18" s="22">
        <v>16.5</v>
      </c>
      <c r="J18" s="22">
        <v>2</v>
      </c>
      <c r="K18" s="23">
        <v>8.8173547935619307</v>
      </c>
      <c r="L18" s="24">
        <v>95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B25" s="26" t="s">
        <v>30</v>
      </c>
      <c r="AJ25" s="26" t="s">
        <v>65</v>
      </c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5">
      <c r="AB55" s="26" t="s">
        <v>31</v>
      </c>
      <c r="AK55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zoomScale="70" zoomScaleNormal="70" workbookViewId="0">
      <selection activeCell="W28" sqref="W28"/>
    </sheetView>
  </sheetViews>
  <sheetFormatPr defaultColWidth="11.3984375" defaultRowHeight="11.5"/>
  <cols>
    <col min="3" max="3" width="28.3984375" customWidth="1"/>
    <col min="5" max="5" width="7.69921875" customWidth="1"/>
    <col min="6" max="6" width="8.69921875" customWidth="1"/>
    <col min="7" max="7" width="9.09765625" customWidth="1"/>
    <col min="8" max="8" width="8.8984375" customWidth="1"/>
    <col min="9" max="9" width="9" customWidth="1"/>
    <col min="10" max="10" width="11.09765625" customWidth="1"/>
    <col min="11" max="11" width="8.69921875" customWidth="1"/>
    <col min="12" max="12" width="10.09765625" customWidth="1"/>
    <col min="13" max="13" width="9.8984375" customWidth="1"/>
    <col min="14" max="14" width="13" customWidth="1"/>
    <col min="15" max="15" width="17.69921875" customWidth="1"/>
    <col min="16" max="16" width="9.69921875" customWidth="1"/>
    <col min="17" max="17" width="9" customWidth="1"/>
    <col min="18" max="18" width="8.296875" customWidth="1"/>
    <col min="19" max="19" width="9" customWidth="1"/>
    <col min="20" max="20" width="8.8984375" customWidth="1"/>
    <col min="21" max="21" width="9" customWidth="1"/>
    <col min="22" max="22" width="9.3984375" customWidth="1"/>
    <col min="23" max="23" width="8.3984375" customWidth="1"/>
    <col min="24" max="24" width="7.296875" customWidth="1"/>
    <col min="25" max="25" width="8.39843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49999999999999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49999999999999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48</v>
      </c>
      <c r="B16" s="27">
        <v>46098</v>
      </c>
      <c r="C16" s="20" t="s">
        <v>86</v>
      </c>
      <c r="D16" s="28">
        <v>0.47916666666666669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2.9</v>
      </c>
      <c r="K16" s="23">
        <v>10.286913925822253</v>
      </c>
      <c r="L16" s="24">
        <v>112</v>
      </c>
      <c r="M16" s="22">
        <v>4</v>
      </c>
      <c r="N16" s="22">
        <v>0</v>
      </c>
      <c r="O16" s="22">
        <v>11.3</v>
      </c>
      <c r="P16" s="23">
        <v>6</v>
      </c>
      <c r="Q16" s="23">
        <v>0.1903225806451613</v>
      </c>
      <c r="R16" s="23">
        <v>0.8032258064516129</v>
      </c>
      <c r="S16" s="22">
        <v>17.142857142857142</v>
      </c>
      <c r="T16" s="23">
        <v>6.4285714285714293E-2</v>
      </c>
      <c r="U16" s="23">
        <v>1.2857142857142858</v>
      </c>
      <c r="V16" s="23">
        <v>1.3571428571428572</v>
      </c>
      <c r="W16" s="23">
        <v>0.35714285714285715</v>
      </c>
      <c r="X16" s="23">
        <v>1.7142857142857144</v>
      </c>
      <c r="Y16" s="24">
        <v>25.714285714285715</v>
      </c>
      <c r="Z16" s="22">
        <v>8.8928856914468408</v>
      </c>
    </row>
    <row r="17" spans="1:37" ht="17.149999999999999" customHeight="1">
      <c r="A17" s="22" t="s">
        <v>48</v>
      </c>
      <c r="B17" s="27">
        <v>46098</v>
      </c>
      <c r="C17" s="20" t="s">
        <v>86</v>
      </c>
      <c r="D17" s="28">
        <v>0.47916666666666669</v>
      </c>
      <c r="E17" s="28"/>
      <c r="F17" s="20"/>
      <c r="G17" s="20"/>
      <c r="H17" s="20"/>
      <c r="I17" s="22">
        <v>5</v>
      </c>
      <c r="J17" s="22">
        <v>2</v>
      </c>
      <c r="K17" s="23">
        <v>9.7970608817354794</v>
      </c>
      <c r="L17" s="24">
        <v>104</v>
      </c>
      <c r="M17" s="22"/>
      <c r="N17" s="22"/>
      <c r="O17" s="22"/>
      <c r="P17" s="23">
        <v>6.7</v>
      </c>
      <c r="Q17" s="23">
        <v>0.38709677419354838</v>
      </c>
      <c r="R17" s="23">
        <v>0.95483870967741935</v>
      </c>
      <c r="S17" s="22">
        <v>16.428571428571427</v>
      </c>
      <c r="T17" s="23">
        <v>4.2857142857142858E-2</v>
      </c>
      <c r="U17" s="23">
        <v>0.39999999999999997</v>
      </c>
      <c r="V17" s="23">
        <v>0.44285714285714289</v>
      </c>
      <c r="W17" s="23">
        <v>0.42857142857142855</v>
      </c>
      <c r="X17" s="23">
        <v>0.87142857142857144</v>
      </c>
      <c r="Y17" s="24">
        <v>22.142857142857142</v>
      </c>
      <c r="Z17" s="22">
        <v>9.1926458832933644</v>
      </c>
    </row>
    <row r="18" spans="1:37" ht="17.149999999999999" customHeight="1">
      <c r="A18" s="22" t="s">
        <v>48</v>
      </c>
      <c r="B18" s="27">
        <v>46098</v>
      </c>
      <c r="C18" s="20" t="s">
        <v>86</v>
      </c>
      <c r="D18" s="28">
        <v>0.47916666666666669</v>
      </c>
      <c r="E18" s="28"/>
      <c r="F18" s="20"/>
      <c r="G18" s="20"/>
      <c r="H18" s="20"/>
      <c r="I18" s="22">
        <v>11</v>
      </c>
      <c r="J18" s="22">
        <v>1.8</v>
      </c>
      <c r="K18" s="23">
        <v>9.7270818754373689</v>
      </c>
      <c r="L18" s="24">
        <v>103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48</v>
      </c>
      <c r="B20" s="27">
        <v>46098</v>
      </c>
      <c r="C20" s="20" t="s">
        <v>86</v>
      </c>
      <c r="D20" s="64">
        <v>0.47916666666666669</v>
      </c>
      <c r="E20" s="64"/>
      <c r="F20" s="24" t="s">
        <v>64</v>
      </c>
      <c r="G20" s="24">
        <v>13.5</v>
      </c>
      <c r="H20" s="24">
        <v>2</v>
      </c>
      <c r="I20" s="22">
        <v>0.5</v>
      </c>
      <c r="J20" s="22">
        <v>2.9</v>
      </c>
      <c r="K20" s="23">
        <v>10.286913925822253</v>
      </c>
      <c r="L20" s="24">
        <v>112</v>
      </c>
      <c r="M20" s="22">
        <v>4</v>
      </c>
      <c r="N20" s="22">
        <v>0</v>
      </c>
      <c r="O20" s="22">
        <v>11.3</v>
      </c>
      <c r="P20" s="23">
        <v>6</v>
      </c>
      <c r="Q20" s="23">
        <v>0.1903225806451613</v>
      </c>
      <c r="R20" s="23">
        <v>0.8032258064516129</v>
      </c>
      <c r="S20" s="22">
        <v>17.142857142857142</v>
      </c>
      <c r="T20" s="23" t="s">
        <v>84</v>
      </c>
      <c r="U20" s="23">
        <v>1.2857142857142858</v>
      </c>
      <c r="V20" s="23">
        <v>1.3571428571428572</v>
      </c>
      <c r="W20" s="23">
        <v>0.35714285714285715</v>
      </c>
      <c r="X20" s="23">
        <v>1.7142857142857144</v>
      </c>
      <c r="Y20" s="24">
        <v>25.714285714285715</v>
      </c>
      <c r="Z20" s="22">
        <v>8.8928856914468408</v>
      </c>
    </row>
    <row r="21" spans="1:37" ht="17.149999999999999" customHeight="1">
      <c r="A21" s="22" t="s">
        <v>48</v>
      </c>
      <c r="B21" s="27">
        <v>46098</v>
      </c>
      <c r="C21" s="20" t="s">
        <v>86</v>
      </c>
      <c r="D21" s="64">
        <v>0.47916666666666669</v>
      </c>
      <c r="E21" s="64"/>
      <c r="F21" s="20"/>
      <c r="G21" s="20"/>
      <c r="H21" s="20"/>
      <c r="I21" s="22">
        <v>5</v>
      </c>
      <c r="J21" s="22">
        <v>2</v>
      </c>
      <c r="K21" s="23">
        <v>9.7970608817354794</v>
      </c>
      <c r="L21" s="24">
        <v>104</v>
      </c>
      <c r="M21" s="22"/>
      <c r="N21" s="22"/>
      <c r="O21" s="22"/>
      <c r="P21" s="23">
        <v>6.7</v>
      </c>
      <c r="Q21" s="23">
        <v>0.38709677419354838</v>
      </c>
      <c r="R21" s="23">
        <v>0.95483870967741935</v>
      </c>
      <c r="S21" s="22">
        <v>16.428571428571427</v>
      </c>
      <c r="T21" s="23" t="s">
        <v>84</v>
      </c>
      <c r="U21" s="23">
        <v>0.39999999999999997</v>
      </c>
      <c r="V21" s="23">
        <v>0.44285714285714289</v>
      </c>
      <c r="W21" s="23">
        <v>0.42857142857142855</v>
      </c>
      <c r="X21" s="23">
        <v>0.87142857142857144</v>
      </c>
      <c r="Y21" s="24">
        <v>22.142857142857142</v>
      </c>
      <c r="Z21" s="22">
        <v>9.1926458832933644</v>
      </c>
    </row>
    <row r="22" spans="1:37" ht="17.149999999999999" customHeight="1">
      <c r="A22" s="22" t="s">
        <v>48</v>
      </c>
      <c r="B22" s="27">
        <v>46098</v>
      </c>
      <c r="C22" s="20" t="s">
        <v>86</v>
      </c>
      <c r="D22" s="64">
        <v>0.47916666666666669</v>
      </c>
      <c r="E22" s="64"/>
      <c r="F22" s="20"/>
      <c r="G22" s="20"/>
      <c r="H22" s="20"/>
      <c r="I22" s="22">
        <v>11</v>
      </c>
      <c r="J22" s="22">
        <v>1.8</v>
      </c>
      <c r="K22" s="23">
        <v>9.7270818754373689</v>
      </c>
      <c r="L22" s="24">
        <v>103</v>
      </c>
      <c r="M22" s="22"/>
      <c r="N22" s="22"/>
      <c r="O22" s="22"/>
      <c r="P22" s="23">
        <v>6.8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zoomScale="55" zoomScaleNormal="55" workbookViewId="0">
      <selection activeCell="S86" sqref="S86"/>
    </sheetView>
  </sheetViews>
  <sheetFormatPr defaultColWidth="11.3984375" defaultRowHeight="11.5"/>
  <cols>
    <col min="3" max="3" width="26.69921875" customWidth="1"/>
    <col min="4" max="4" width="9.8984375" customWidth="1"/>
    <col min="5" max="5" width="7.8984375" customWidth="1"/>
    <col min="6" max="7" width="9" customWidth="1"/>
    <col min="8" max="8" width="8.69921875" customWidth="1"/>
    <col min="9" max="9" width="8.3984375" customWidth="1"/>
    <col min="10" max="10" width="10.8984375" customWidth="1"/>
    <col min="11" max="11" width="8.296875" customWidth="1"/>
    <col min="12" max="12" width="10.296875" customWidth="1"/>
    <col min="13" max="13" width="10.09765625" customWidth="1"/>
    <col min="14" max="14" width="13" customWidth="1"/>
    <col min="15" max="15" width="17.3984375" customWidth="1"/>
    <col min="16" max="17" width="9" customWidth="1"/>
    <col min="18" max="18" width="8.3984375" customWidth="1"/>
    <col min="19" max="19" width="8.8984375" customWidth="1"/>
    <col min="20" max="21" width="9" customWidth="1"/>
    <col min="22" max="22" width="9.3984375" customWidth="1"/>
    <col min="23" max="23" width="8.8984375" customWidth="1"/>
    <col min="24" max="24" width="8.09765625" customWidth="1"/>
    <col min="25" max="25" width="7.8984375" customWidth="1"/>
    <col min="26" max="26" width="9.69921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49999999999999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49999999999999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50</v>
      </c>
      <c r="B16" s="27">
        <v>46098</v>
      </c>
      <c r="C16" s="20" t="s">
        <v>85</v>
      </c>
      <c r="D16" s="28">
        <v>0.41666666666666669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2.8</v>
      </c>
      <c r="K16" s="23">
        <v>10.006997900629811</v>
      </c>
      <c r="L16" s="24">
        <v>109</v>
      </c>
      <c r="M16" s="22">
        <v>5.9</v>
      </c>
      <c r="N16" s="22">
        <v>0</v>
      </c>
      <c r="O16" s="22">
        <v>16.7</v>
      </c>
      <c r="P16" s="23">
        <v>6.6</v>
      </c>
      <c r="Q16" s="23">
        <v>0.22258064516129034</v>
      </c>
      <c r="R16" s="23">
        <v>0.80967741935483872</v>
      </c>
      <c r="S16" s="22">
        <v>23.214285714285715</v>
      </c>
      <c r="T16" s="23">
        <v>9.9999999999999992E-2</v>
      </c>
      <c r="U16" s="23">
        <v>2</v>
      </c>
      <c r="V16" s="23">
        <v>2.0714285714285716</v>
      </c>
      <c r="W16" s="23">
        <v>0.35714285714285715</v>
      </c>
      <c r="X16" s="23">
        <v>2.4285714285714288</v>
      </c>
      <c r="Y16" s="24">
        <v>24.285714285714285</v>
      </c>
      <c r="Z16" s="22">
        <v>2.8976818545163865</v>
      </c>
    </row>
    <row r="17" spans="1:36" ht="17.149999999999999" customHeight="1">
      <c r="A17" s="22" t="s">
        <v>50</v>
      </c>
      <c r="B17" s="27">
        <v>46098</v>
      </c>
      <c r="C17" s="20" t="s">
        <v>85</v>
      </c>
      <c r="D17" s="28">
        <v>0.41666666666666669</v>
      </c>
      <c r="E17" s="28"/>
      <c r="F17" s="20"/>
      <c r="G17" s="20"/>
      <c r="H17" s="20"/>
      <c r="I17" s="22">
        <v>5</v>
      </c>
      <c r="J17" s="22">
        <v>2.5</v>
      </c>
      <c r="K17" s="23">
        <v>9.6571028691392584</v>
      </c>
      <c r="L17" s="24">
        <v>104</v>
      </c>
      <c r="M17" s="22"/>
      <c r="N17" s="22"/>
      <c r="O17" s="22"/>
      <c r="P17" s="23">
        <v>6.8</v>
      </c>
      <c r="Q17" s="23">
        <v>0.35483870967741937</v>
      </c>
      <c r="R17" s="23">
        <v>0.8935483870967742</v>
      </c>
      <c r="S17" s="22">
        <v>1.0714285714285714</v>
      </c>
      <c r="T17" s="23">
        <v>2.8571428571428574E-2</v>
      </c>
      <c r="U17" s="23">
        <v>0.35714285714285715</v>
      </c>
      <c r="V17" s="23">
        <v>0.29285714285714282</v>
      </c>
      <c r="W17" s="23">
        <v>0.2857142857142857</v>
      </c>
      <c r="X17" s="23">
        <v>0.57857142857142851</v>
      </c>
      <c r="Y17" s="24">
        <v>20.714285714285715</v>
      </c>
      <c r="Z17" s="22">
        <v>4.3465227817745795</v>
      </c>
    </row>
    <row r="18" spans="1:36" ht="17.149999999999999" customHeight="1">
      <c r="A18" s="22" t="s">
        <v>50</v>
      </c>
      <c r="B18" s="27">
        <v>46098</v>
      </c>
      <c r="C18" s="20" t="s">
        <v>85</v>
      </c>
      <c r="D18" s="28">
        <v>0.41666666666666669</v>
      </c>
      <c r="E18" s="28"/>
      <c r="F18" s="20"/>
      <c r="G18" s="20"/>
      <c r="H18" s="20"/>
      <c r="I18" s="22">
        <v>15</v>
      </c>
      <c r="J18" s="22">
        <v>2.1</v>
      </c>
      <c r="K18" s="23">
        <v>9.0972708187543727</v>
      </c>
      <c r="L18" s="24">
        <v>97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  <c r="AA24" s="34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A25" s="34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Z32" s="23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T27" sqref="T27"/>
    </sheetView>
  </sheetViews>
  <sheetFormatPr defaultColWidth="11.3984375" defaultRowHeight="11.5"/>
  <cols>
    <col min="3" max="3" width="26.3984375" customWidth="1"/>
    <col min="5" max="5" width="7.69921875" customWidth="1"/>
    <col min="6" max="6" width="8.3984375" customWidth="1"/>
    <col min="7" max="7" width="9.09765625" customWidth="1"/>
    <col min="8" max="8" width="7.3984375" customWidth="1"/>
    <col min="9" max="9" width="7.8984375" customWidth="1"/>
    <col min="10" max="10" width="11.69921875" customWidth="1"/>
    <col min="11" max="11" width="8.3984375" customWidth="1"/>
    <col min="12" max="12" width="10" customWidth="1"/>
    <col min="13" max="13" width="8.8984375" customWidth="1"/>
    <col min="14" max="14" width="13.296875" customWidth="1"/>
    <col min="15" max="15" width="17.3984375" customWidth="1"/>
    <col min="16" max="16" width="9.3984375" customWidth="1"/>
    <col min="17" max="17" width="8.296875" customWidth="1"/>
    <col min="18" max="18" width="9.3984375" customWidth="1"/>
    <col min="19" max="20" width="9" customWidth="1"/>
    <col min="21" max="21" width="9.09765625" customWidth="1"/>
    <col min="22" max="22" width="9.3984375" customWidth="1"/>
    <col min="23" max="23" width="9.296875" customWidth="1"/>
    <col min="24" max="25" width="8.09765625" customWidth="1"/>
    <col min="26" max="26" width="8.898437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49999999999999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49999999999999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51</v>
      </c>
      <c r="B16" s="27">
        <v>46099</v>
      </c>
      <c r="C16" s="20" t="s">
        <v>86</v>
      </c>
      <c r="D16" s="28">
        <v>0.47569444444444442</v>
      </c>
      <c r="E16" s="28"/>
      <c r="F16" s="24" t="s">
        <v>64</v>
      </c>
      <c r="G16" s="24">
        <v>22.5</v>
      </c>
      <c r="H16" s="22">
        <v>4</v>
      </c>
      <c r="I16" s="22">
        <v>0.5</v>
      </c>
      <c r="J16" s="22">
        <v>3.2</v>
      </c>
      <c r="K16" s="23">
        <v>9.3771868439468165</v>
      </c>
      <c r="L16" s="24">
        <v>104</v>
      </c>
      <c r="M16" s="22">
        <v>9</v>
      </c>
      <c r="N16" s="22">
        <v>0</v>
      </c>
      <c r="O16" s="22">
        <v>16.600000000000001</v>
      </c>
      <c r="P16" s="23">
        <v>6.9</v>
      </c>
      <c r="Q16" s="23">
        <v>0.30645161290322581</v>
      </c>
      <c r="R16" s="23">
        <v>0.70322580645161292</v>
      </c>
      <c r="S16" s="22">
        <v>9.6428571428571423</v>
      </c>
      <c r="T16" s="23" t="s">
        <v>84</v>
      </c>
      <c r="U16" s="23" t="s">
        <v>83</v>
      </c>
      <c r="V16" s="23">
        <v>0.27142857142857141</v>
      </c>
      <c r="W16" s="23">
        <v>0.2857142857142857</v>
      </c>
      <c r="X16" s="23">
        <v>0.55714285714285716</v>
      </c>
      <c r="Y16" s="24">
        <v>17.857142857142858</v>
      </c>
      <c r="Z16" s="22">
        <v>1.398880895283773</v>
      </c>
    </row>
    <row r="17" spans="1:37" ht="17.149999999999999" customHeight="1">
      <c r="A17" s="22" t="s">
        <v>51</v>
      </c>
      <c r="B17" s="27">
        <v>46099</v>
      </c>
      <c r="C17" s="20" t="s">
        <v>86</v>
      </c>
      <c r="D17" s="28">
        <v>0.47569444444444442</v>
      </c>
      <c r="E17" s="28"/>
      <c r="F17" s="20"/>
      <c r="G17" s="20"/>
      <c r="H17" s="20"/>
      <c r="I17" s="22">
        <v>5</v>
      </c>
      <c r="J17" s="22">
        <v>2.8</v>
      </c>
      <c r="K17" s="23">
        <v>9.1672498250524832</v>
      </c>
      <c r="L17" s="24">
        <v>101</v>
      </c>
      <c r="M17" s="22"/>
      <c r="N17" s="22"/>
      <c r="O17" s="22"/>
      <c r="P17" s="23">
        <v>6.9</v>
      </c>
      <c r="Q17" s="23">
        <v>0.4838709677419355</v>
      </c>
      <c r="R17" s="23">
        <v>0.94838709677419353</v>
      </c>
      <c r="S17" s="22">
        <v>7.1428571428571432</v>
      </c>
      <c r="T17" s="23" t="s">
        <v>84</v>
      </c>
      <c r="U17" s="23" t="s">
        <v>83</v>
      </c>
      <c r="V17" s="23">
        <v>0.12142857142857143</v>
      </c>
      <c r="W17" s="23">
        <v>0.2857142857142857</v>
      </c>
      <c r="X17" s="23">
        <v>0.40714285714285714</v>
      </c>
      <c r="Y17" s="24">
        <v>18.571428571428573</v>
      </c>
      <c r="Z17" s="22">
        <v>3.7470023980815346</v>
      </c>
    </row>
    <row r="18" spans="1:37" ht="17.149999999999999" customHeight="1">
      <c r="A18" s="22" t="s">
        <v>51</v>
      </c>
      <c r="B18" s="27">
        <v>46099</v>
      </c>
      <c r="C18" s="20" t="s">
        <v>86</v>
      </c>
      <c r="D18" s="28">
        <v>0.47569444444444442</v>
      </c>
      <c r="E18" s="28"/>
      <c r="F18" s="20"/>
      <c r="G18" s="20"/>
      <c r="H18" s="20"/>
      <c r="I18" s="22">
        <v>10</v>
      </c>
      <c r="J18" s="22">
        <v>2.4</v>
      </c>
      <c r="K18" s="23">
        <v>8.8873337998600412</v>
      </c>
      <c r="L18" s="24">
        <v>97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2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2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>
      <c r="K35" s="59"/>
      <c r="L35" s="60"/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5">
      <c r="AB56" s="26" t="s">
        <v>31</v>
      </c>
      <c r="AK56" s="26" t="s">
        <v>32</v>
      </c>
    </row>
    <row r="88" spans="28:28" ht="15.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A2" zoomScale="55" zoomScaleNormal="55" workbookViewId="0">
      <selection activeCell="O25" sqref="O25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49999999999999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49999999999999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53</v>
      </c>
      <c r="B16" s="27">
        <v>46086</v>
      </c>
      <c r="C16" s="20" t="s">
        <v>70</v>
      </c>
      <c r="D16" s="28">
        <v>0.52777777777777779</v>
      </c>
      <c r="E16" s="28">
        <v>0.53333333333333333</v>
      </c>
      <c r="F16" s="24" t="s">
        <v>81</v>
      </c>
      <c r="G16" s="24">
        <v>22.5</v>
      </c>
      <c r="H16" s="24">
        <v>4</v>
      </c>
      <c r="I16" s="22">
        <v>0.5</v>
      </c>
      <c r="J16" s="22">
        <v>1.5109999999999999</v>
      </c>
      <c r="K16" s="23">
        <v>9.636109167249824</v>
      </c>
      <c r="L16" s="24">
        <v>104.79</v>
      </c>
      <c r="M16" s="22">
        <v>3.8</v>
      </c>
      <c r="N16" s="22">
        <v>0</v>
      </c>
      <c r="O16" s="22">
        <v>7.2</v>
      </c>
      <c r="P16" s="23">
        <v>7.1120000000000001</v>
      </c>
      <c r="Q16" s="23">
        <v>0.38709677419354838</v>
      </c>
      <c r="R16" s="23">
        <v>1</v>
      </c>
      <c r="S16" s="22">
        <v>20</v>
      </c>
      <c r="T16" s="23">
        <v>0.5</v>
      </c>
      <c r="U16" s="23">
        <v>10</v>
      </c>
      <c r="V16" s="23">
        <v>10.714285714285714</v>
      </c>
      <c r="W16" s="23">
        <v>0.7142857142857143</v>
      </c>
      <c r="X16" s="23">
        <v>11.428571428571427</v>
      </c>
      <c r="Y16" s="24">
        <v>38.571428571428569</v>
      </c>
      <c r="Z16" s="22">
        <v>6.4948041566746602</v>
      </c>
    </row>
    <row r="17" spans="1:37" ht="17.149999999999999" customHeight="1">
      <c r="A17" s="22" t="s">
        <v>53</v>
      </c>
      <c r="B17" s="27">
        <v>46086</v>
      </c>
      <c r="C17" s="20" t="s">
        <v>70</v>
      </c>
      <c r="D17" s="28">
        <v>0.52777777777777779</v>
      </c>
      <c r="E17" s="28">
        <v>0.53333333333333333</v>
      </c>
      <c r="F17" s="20"/>
      <c r="G17" s="20"/>
      <c r="H17" s="20"/>
      <c r="I17" s="22">
        <v>5</v>
      </c>
      <c r="J17" s="22">
        <v>0.753</v>
      </c>
      <c r="K17" s="23">
        <v>9.5661301609517135</v>
      </c>
      <c r="L17" s="24">
        <v>101.01</v>
      </c>
      <c r="M17" s="22"/>
      <c r="N17" s="22"/>
      <c r="O17" s="22"/>
      <c r="P17" s="23">
        <v>7.4020000000000001</v>
      </c>
      <c r="Q17" s="23">
        <v>0.61290322580645162</v>
      </c>
      <c r="R17" s="23">
        <v>1.0516129032258066</v>
      </c>
      <c r="S17" s="22">
        <v>22.857142857142858</v>
      </c>
      <c r="T17" s="23">
        <v>0.39285714285714285</v>
      </c>
      <c r="U17" s="23">
        <v>7.8571428571428568</v>
      </c>
      <c r="V17" s="23">
        <v>8.5714285714285712</v>
      </c>
      <c r="W17" s="23">
        <v>1.0714285714285714</v>
      </c>
      <c r="X17" s="23">
        <v>9.6428571428571423</v>
      </c>
      <c r="Y17" s="24">
        <v>35</v>
      </c>
      <c r="Z17" s="22">
        <v>7.1442845723421255</v>
      </c>
    </row>
    <row r="18" spans="1:37" ht="17.149999999999999" customHeight="1">
      <c r="A18" s="22" t="s">
        <v>53</v>
      </c>
      <c r="B18" s="27">
        <v>46086</v>
      </c>
      <c r="C18" s="20" t="s">
        <v>70</v>
      </c>
      <c r="D18" s="28">
        <v>0.52777777777777779</v>
      </c>
      <c r="E18" s="28">
        <v>0.53333333333333333</v>
      </c>
      <c r="F18" s="20"/>
      <c r="G18" s="20"/>
      <c r="H18" s="20"/>
      <c r="I18" s="22">
        <v>7</v>
      </c>
      <c r="J18" s="22">
        <v>0.56000000000000005</v>
      </c>
      <c r="K18" s="23">
        <v>7.4247725682295309</v>
      </c>
      <c r="L18" s="24">
        <v>77.09</v>
      </c>
      <c r="M18" s="22"/>
      <c r="N18" s="22"/>
      <c r="O18" s="22"/>
      <c r="P18" s="23">
        <v>6.3339999999999996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P82" sqref="P82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49999999999999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49999999999999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 t="s">
        <v>88</v>
      </c>
      <c r="C16" s="20" t="s">
        <v>78</v>
      </c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 t="s">
        <v>88</v>
      </c>
      <c r="C17" s="20" t="s">
        <v>78</v>
      </c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 t="s">
        <v>88</v>
      </c>
      <c r="C18" s="20" t="s">
        <v>78</v>
      </c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 t="s">
        <v>87</v>
      </c>
      <c r="B19" s="27">
        <v>46099</v>
      </c>
      <c r="C19" s="20" t="s">
        <v>86</v>
      </c>
      <c r="D19" s="28">
        <v>0.51736111111111116</v>
      </c>
      <c r="E19" s="28"/>
      <c r="F19" s="20" t="s">
        <v>64</v>
      </c>
      <c r="G19" s="20">
        <v>22.5</v>
      </c>
      <c r="H19" s="20">
        <v>1</v>
      </c>
      <c r="I19" s="22">
        <v>0.5</v>
      </c>
      <c r="J19" s="22">
        <v>2.8</v>
      </c>
      <c r="K19" s="23">
        <v>10.636808957312805</v>
      </c>
      <c r="L19" s="24">
        <v>118</v>
      </c>
      <c r="M19" s="22">
        <v>2.7</v>
      </c>
      <c r="N19" s="22"/>
      <c r="O19" s="22">
        <v>7.3</v>
      </c>
      <c r="P19" s="23">
        <v>6.6</v>
      </c>
      <c r="Q19" s="23">
        <v>7.7419354838709681E-2</v>
      </c>
      <c r="R19" s="23">
        <v>0.86451612903225805</v>
      </c>
      <c r="S19" s="22">
        <v>17.142857142857142</v>
      </c>
      <c r="T19" s="23">
        <v>0.40714285714285714</v>
      </c>
      <c r="U19" s="23">
        <v>34.285714285714285</v>
      </c>
      <c r="V19" s="23">
        <v>35</v>
      </c>
      <c r="W19" s="23">
        <v>1.5</v>
      </c>
      <c r="X19" s="23">
        <v>36.5</v>
      </c>
      <c r="Y19" s="24">
        <v>67.142857142857139</v>
      </c>
      <c r="Z19" s="22">
        <v>8.4432454036770554</v>
      </c>
    </row>
    <row r="20" spans="1:37" ht="17.149999999999999" customHeight="1">
      <c r="A20" s="22" t="s">
        <v>87</v>
      </c>
      <c r="B20" s="27">
        <v>46099</v>
      </c>
      <c r="C20" s="20" t="s">
        <v>86</v>
      </c>
      <c r="D20" s="64">
        <v>0.51736111111111116</v>
      </c>
      <c r="E20" s="64"/>
      <c r="F20" s="24"/>
      <c r="G20" s="24"/>
      <c r="H20" s="24"/>
      <c r="I20" s="22">
        <v>5</v>
      </c>
      <c r="J20" s="22">
        <v>2.6</v>
      </c>
      <c r="K20" s="23">
        <v>10.356892932120363</v>
      </c>
      <c r="L20" s="24">
        <v>114</v>
      </c>
      <c r="M20" s="22"/>
      <c r="N20" s="22"/>
      <c r="O20" s="22"/>
      <c r="P20" s="23">
        <v>6.7</v>
      </c>
      <c r="Q20" s="23">
        <v>9.0322580645161285E-2</v>
      </c>
      <c r="R20" s="23">
        <v>0.70967741935483875</v>
      </c>
      <c r="S20" s="22">
        <v>3.2857142857142856</v>
      </c>
      <c r="T20" s="23">
        <v>0.15714285714285717</v>
      </c>
      <c r="U20" s="23">
        <v>6.7857142857142856</v>
      </c>
      <c r="V20" s="23">
        <v>6.9285714285714288</v>
      </c>
      <c r="W20" s="23">
        <v>0.7857142857142857</v>
      </c>
      <c r="X20" s="23">
        <v>7.7142857142857144</v>
      </c>
      <c r="Y20" s="24">
        <v>32.142857142857146</v>
      </c>
      <c r="Z20" s="22">
        <v>8.2434052757793772</v>
      </c>
    </row>
    <row r="21" spans="1:37" ht="17.149999999999999" customHeight="1">
      <c r="A21" s="22" t="s">
        <v>87</v>
      </c>
      <c r="B21" s="27">
        <v>46099</v>
      </c>
      <c r="C21" s="20" t="s">
        <v>86</v>
      </c>
      <c r="D21" s="64">
        <v>0.51736111111111116</v>
      </c>
      <c r="E21" s="64"/>
      <c r="F21" s="20"/>
      <c r="G21" s="20"/>
      <c r="H21" s="20"/>
      <c r="I21" s="22">
        <v>7.5</v>
      </c>
      <c r="J21" s="22">
        <v>2.4</v>
      </c>
      <c r="K21" s="23">
        <v>9.0972708187543727</v>
      </c>
      <c r="L21" s="24">
        <v>99</v>
      </c>
      <c r="M21" s="22"/>
      <c r="N21" s="22"/>
      <c r="O21" s="22"/>
      <c r="P21" s="23">
        <v>6.8</v>
      </c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honeticPr fontId="44" type="noConversion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29" ma:contentTypeDescription="Create a new document." ma:contentTypeScope="" ma:versionID="d08fc8d4b8a18387c18f64f2f82ded6b">
  <xsd:schema xmlns:xsd="http://www.w3.org/2001/XMLSchema" xmlns:xs="http://www.w3.org/2001/XMLSchema" xmlns:p="http://schemas.microsoft.com/office/2006/metadata/properties" xmlns:ns2="36389baf-d775-4142-9ba9-987d54fbb0d5" xmlns:ns3="759e4b17-d4c5-48bc-9f07-02dd0b022788" xmlns:ns4="fd33ad30-d7c7-4370-945d-8fb76820aae8" targetNamespace="http://schemas.microsoft.com/office/2006/metadata/properties" ma:root="true" ma:fieldsID="303fdc1c26a65e80e54b70499ff54fe0" ns2:_="" ns3:_="" ns4:_="">
    <xsd:import namespace="36389baf-d775-4142-9ba9-987d54fbb0d5"/>
    <xsd:import namespace="759e4b17-d4c5-48bc-9f07-02dd0b022788"/>
    <xsd:import namespace="fd33ad30-d7c7-4370-945d-8fb76820aae8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d9aed74d-b3c3-4750-b769-97c881a8df20}" ma:internalName="Delivery" ma:readOnly="false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readOnly="false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fd33ad30-d7c7-4370-945d-8fb76820aae8">32404051-333718303-287</_dlc_DocId>
    <_dlc_DocIdUrl xmlns="fd33ad30-d7c7-4370-945d-8fb76820aae8">
      <Url>https://niras.sharepoint.com/sites/32404051/_layouts/15/DocIdRedir.aspx?ID=32404051-333718303-287</Url>
      <Description>32404051-333718303-287</Description>
    </_dlc_DocIdUrl>
    <lcf76f155ced4ddcb4097134ff3c332f xmlns="759e4b17-d4c5-48bc-9f07-02dd0b022788">
      <Terms xmlns="http://schemas.microsoft.com/office/infopath/2007/PartnerControls"/>
    </lcf76f155ced4ddcb4097134ff3c332f>
    <b20adbee33c84350ab297149ab7609e1 xmlns="36389baf-d775-4142-9ba9-987d54fbb0d5">
      <Terms xmlns="http://schemas.microsoft.com/office/infopath/2007/PartnerControls"/>
    </b20adbee33c84350ab297149ab7609e1>
    <o7ddbb95048e4674b1961839f647280e xmlns="36389baf-d775-4142-9ba9-987d54fbb0d5">
      <Terms xmlns="http://schemas.microsoft.com/office/infopath/2007/PartnerControls"/>
    </o7ddbb95048e4674b1961839f647280e>
    <da20537ee97d477b961033ada76c4a82 xmlns="36389baf-d775-4142-9ba9-987d54fbb0d5">
      <Terms xmlns="http://schemas.microsoft.com/office/infopath/2007/PartnerControls"/>
    </da20537ee97d477b961033ada76c4a82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5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Props1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0E7406F-BFB1-405C-BB93-04CFB23CB8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759e4b17-d4c5-48bc-9f07-02dd0b022788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AB8B2BD-4F7B-4031-93AE-6C5EADEFED2D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dcmitype/"/>
    <ds:schemaRef ds:uri="fd33ad30-d7c7-4370-945d-8fb76820aae8"/>
    <ds:schemaRef ds:uri="http://purl.org/dc/elements/1.1/"/>
    <ds:schemaRef ds:uri="759e4b17-d4c5-48bc-9f07-02dd0b022788"/>
    <ds:schemaRef ds:uri="http://schemas.microsoft.com/office/infopath/2007/PartnerControls"/>
    <ds:schemaRef ds:uri="http://schemas.openxmlformats.org/package/2006/metadata/core-properties"/>
    <ds:schemaRef ds:uri="36389baf-d775-4142-9ba9-987d54fbb0d5"/>
  </ds:schemaRefs>
</ds:datastoreItem>
</file>

<file path=customXml/itemProps5.xml><?xml version="1.0" encoding="utf-8"?>
<ds:datastoreItem xmlns:ds="http://schemas.openxmlformats.org/officeDocument/2006/customXml" ds:itemID="{2B63E190-85C2-4449-B395-4E6B1BEE5749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4</vt:i4>
      </vt:variant>
    </vt:vector>
  </HeadingPairs>
  <TitlesOfParts>
    <vt:vector size="20" baseType="lpstr">
      <vt:lpstr>växtplankton</vt:lpstr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'K6'!Print_Area</vt:lpstr>
      <vt:lpstr>'VH1'!Print_Area</vt:lpstr>
      <vt:lpstr>VH3A!Print_Area</vt:lpstr>
      <vt:lpstr>'VH4'!Print_Area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2026-07-16T12:14:43Z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c23e8931-a829-45c3-8c80-cd8bdbf7389f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