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charts/chart2.xml" ContentType="application/vnd.openxmlformats-officedocument.drawingml.chart+xml"/>
  <Override PartName="/xl/charts/chart3.xml" ContentType="application/vnd.openxmlformats-officedocument.drawingml.chart+xml"/>
  <Override PartName="/xl/theme/themeOverride2.xml" ContentType="application/vnd.openxmlformats-officedocument.themeOverride+xml"/>
  <Override PartName="/xl/charts/chart4.xml" ContentType="application/vnd.openxmlformats-officedocument.drawingml.chart+xml"/>
  <Override PartName="/xl/charts/chart5.xml" ContentType="application/vnd.openxmlformats-officedocument.drawingml.chart+xml"/>
  <Override PartName="/xl/charts/chart6.xml" ContentType="application/vnd.openxmlformats-officedocument.drawingml.chart+xml"/>
  <Override PartName="/xl/charts/chart7.xml" ContentType="application/vnd.openxmlformats-officedocument.drawingml.chart+xml"/>
  <Override PartName="/xl/drawings/drawing2.xml" ContentType="application/vnd.openxmlformats-officedocument.drawing+xml"/>
  <Override PartName="/xl/charts/chart8.xml" ContentType="application/vnd.openxmlformats-officedocument.drawingml.chart+xml"/>
  <Override PartName="/xl/theme/themeOverride3.xml" ContentType="application/vnd.openxmlformats-officedocument.themeOverride+xml"/>
  <Override PartName="/xl/charts/chart9.xml" ContentType="application/vnd.openxmlformats-officedocument.drawingml.chart+xml"/>
  <Override PartName="/xl/theme/themeOverride4.xml" ContentType="application/vnd.openxmlformats-officedocument.themeOverride+xml"/>
  <Override PartName="/xl/charts/chart10.xml" ContentType="application/vnd.openxmlformats-officedocument.drawingml.chart+xml"/>
  <Override PartName="/xl/theme/themeOverride5.xml" ContentType="application/vnd.openxmlformats-officedocument.themeOverride+xml"/>
  <Override PartName="/xl/charts/chart11.xml" ContentType="application/vnd.openxmlformats-officedocument.drawingml.chart+xml"/>
  <Override PartName="/xl/theme/themeOverride6.xml" ContentType="application/vnd.openxmlformats-officedocument.themeOverride+xml"/>
  <Override PartName="/xl/charts/chart12.xml" ContentType="application/vnd.openxmlformats-officedocument.drawingml.chart+xml"/>
  <Override PartName="/xl/theme/themeOverride7.xml" ContentType="application/vnd.openxmlformats-officedocument.themeOverride+xml"/>
  <Override PartName="/xl/charts/chart13.xml" ContentType="application/vnd.openxmlformats-officedocument.drawingml.chart+xml"/>
  <Override PartName="/xl/theme/themeOverride8.xml" ContentType="application/vnd.openxmlformats-officedocument.themeOverride+xml"/>
  <Override PartName="/xl/charts/chart14.xml" ContentType="application/vnd.openxmlformats-officedocument.drawingml.chart+xml"/>
  <Override PartName="/xl/theme/themeOverride9.xml" ContentType="application/vnd.openxmlformats-officedocument.themeOverride+xml"/>
  <Override PartName="/xl/drawings/drawing3.xml" ContentType="application/vnd.openxmlformats-officedocument.drawing+xml"/>
  <Override PartName="/xl/charts/chart15.xml" ContentType="application/vnd.openxmlformats-officedocument.drawingml.chart+xml"/>
  <Override PartName="/xl/theme/themeOverride10.xml" ContentType="application/vnd.openxmlformats-officedocument.themeOverride+xml"/>
  <Override PartName="/xl/charts/chart16.xml" ContentType="application/vnd.openxmlformats-officedocument.drawingml.chart+xml"/>
  <Override PartName="/xl/theme/themeOverride11.xml" ContentType="application/vnd.openxmlformats-officedocument.themeOverride+xml"/>
  <Override PartName="/xl/charts/chart17.xml" ContentType="application/vnd.openxmlformats-officedocument.drawingml.chart+xml"/>
  <Override PartName="/xl/theme/themeOverride12.xml" ContentType="application/vnd.openxmlformats-officedocument.themeOverride+xml"/>
  <Override PartName="/xl/charts/chart18.xml" ContentType="application/vnd.openxmlformats-officedocument.drawingml.chart+xml"/>
  <Override PartName="/xl/theme/themeOverride13.xml" ContentType="application/vnd.openxmlformats-officedocument.themeOverride+xml"/>
  <Override PartName="/xl/charts/chart19.xml" ContentType="application/vnd.openxmlformats-officedocument.drawingml.chart+xml"/>
  <Override PartName="/xl/theme/themeOverride14.xml" ContentType="application/vnd.openxmlformats-officedocument.themeOverride+xml"/>
  <Override PartName="/xl/charts/chart20.xml" ContentType="application/vnd.openxmlformats-officedocument.drawingml.chart+xml"/>
  <Override PartName="/xl/theme/themeOverride15.xml" ContentType="application/vnd.openxmlformats-officedocument.themeOverride+xml"/>
  <Override PartName="/xl/charts/chart21.xml" ContentType="application/vnd.openxmlformats-officedocument.drawingml.chart+xml"/>
  <Override PartName="/xl/theme/themeOverride16.xml" ContentType="application/vnd.openxmlformats-officedocument.themeOverride+xml"/>
  <Override PartName="/xl/drawings/drawing4.xml" ContentType="application/vnd.openxmlformats-officedocument.drawing+xml"/>
  <Override PartName="/xl/charts/chart22.xml" ContentType="application/vnd.openxmlformats-officedocument.drawingml.chart+xml"/>
  <Override PartName="/xl/theme/themeOverride17.xml" ContentType="application/vnd.openxmlformats-officedocument.themeOverride+xml"/>
  <Override PartName="/xl/charts/chart23.xml" ContentType="application/vnd.openxmlformats-officedocument.drawingml.chart+xml"/>
  <Override PartName="/xl/theme/themeOverride18.xml" ContentType="application/vnd.openxmlformats-officedocument.themeOverride+xml"/>
  <Override PartName="/xl/charts/chart24.xml" ContentType="application/vnd.openxmlformats-officedocument.drawingml.chart+xml"/>
  <Override PartName="/xl/theme/themeOverride19.xml" ContentType="application/vnd.openxmlformats-officedocument.themeOverride+xml"/>
  <Override PartName="/xl/charts/chart25.xml" ContentType="application/vnd.openxmlformats-officedocument.drawingml.chart+xml"/>
  <Override PartName="/xl/theme/themeOverride20.xml" ContentType="application/vnd.openxmlformats-officedocument.themeOverride+xml"/>
  <Override PartName="/xl/charts/chart26.xml" ContentType="application/vnd.openxmlformats-officedocument.drawingml.chart+xml"/>
  <Override PartName="/xl/theme/themeOverride21.xml" ContentType="application/vnd.openxmlformats-officedocument.themeOverride+xml"/>
  <Override PartName="/xl/charts/chart27.xml" ContentType="application/vnd.openxmlformats-officedocument.drawingml.chart+xml"/>
  <Override PartName="/xl/theme/themeOverride22.xml" ContentType="application/vnd.openxmlformats-officedocument.themeOverride+xml"/>
  <Override PartName="/xl/charts/chart28.xml" ContentType="application/vnd.openxmlformats-officedocument.drawingml.chart+xml"/>
  <Override PartName="/xl/theme/themeOverride23.xml" ContentType="application/vnd.openxmlformats-officedocument.themeOverride+xml"/>
  <Override PartName="/xl/drawings/drawing5.xml" ContentType="application/vnd.openxmlformats-officedocument.drawing+xml"/>
  <Override PartName="/xl/charts/chart29.xml" ContentType="application/vnd.openxmlformats-officedocument.drawingml.chart+xml"/>
  <Override PartName="/xl/theme/themeOverride24.xml" ContentType="application/vnd.openxmlformats-officedocument.themeOverride+xml"/>
  <Override PartName="/xl/charts/chart30.xml" ContentType="application/vnd.openxmlformats-officedocument.drawingml.chart+xml"/>
  <Override PartName="/xl/theme/themeOverride25.xml" ContentType="application/vnd.openxmlformats-officedocument.themeOverride+xml"/>
  <Override PartName="/xl/charts/chart31.xml" ContentType="application/vnd.openxmlformats-officedocument.drawingml.chart+xml"/>
  <Override PartName="/xl/theme/themeOverride26.xml" ContentType="application/vnd.openxmlformats-officedocument.themeOverride+xml"/>
  <Override PartName="/xl/charts/chart32.xml" ContentType="application/vnd.openxmlformats-officedocument.drawingml.chart+xml"/>
  <Override PartName="/xl/theme/themeOverride27.xml" ContentType="application/vnd.openxmlformats-officedocument.themeOverride+xml"/>
  <Override PartName="/xl/charts/chart33.xml" ContentType="application/vnd.openxmlformats-officedocument.drawingml.chart+xml"/>
  <Override PartName="/xl/theme/themeOverride28.xml" ContentType="application/vnd.openxmlformats-officedocument.themeOverride+xml"/>
  <Override PartName="/xl/charts/chart34.xml" ContentType="application/vnd.openxmlformats-officedocument.drawingml.chart+xml"/>
  <Override PartName="/xl/theme/themeOverride29.xml" ContentType="application/vnd.openxmlformats-officedocument.themeOverride+xml"/>
  <Override PartName="/xl/charts/chart35.xml" ContentType="application/vnd.openxmlformats-officedocument.drawingml.chart+xml"/>
  <Override PartName="/xl/theme/themeOverride30.xml" ContentType="application/vnd.openxmlformats-officedocument.themeOverride+xml"/>
  <Override PartName="/xl/drawings/drawing6.xml" ContentType="application/vnd.openxmlformats-officedocument.drawing+xml"/>
  <Override PartName="/xl/charts/chart36.xml" ContentType="application/vnd.openxmlformats-officedocument.drawingml.chart+xml"/>
  <Override PartName="/xl/theme/themeOverride31.xml" ContentType="application/vnd.openxmlformats-officedocument.themeOverride+xml"/>
  <Override PartName="/xl/charts/chart37.xml" ContentType="application/vnd.openxmlformats-officedocument.drawingml.chart+xml"/>
  <Override PartName="/xl/theme/themeOverride32.xml" ContentType="application/vnd.openxmlformats-officedocument.themeOverride+xml"/>
  <Override PartName="/xl/charts/chart38.xml" ContentType="application/vnd.openxmlformats-officedocument.drawingml.chart+xml"/>
  <Override PartName="/xl/theme/themeOverride33.xml" ContentType="application/vnd.openxmlformats-officedocument.themeOverride+xml"/>
  <Override PartName="/xl/charts/chart39.xml" ContentType="application/vnd.openxmlformats-officedocument.drawingml.chart+xml"/>
  <Override PartName="/xl/theme/themeOverride34.xml" ContentType="application/vnd.openxmlformats-officedocument.themeOverride+xml"/>
  <Override PartName="/xl/charts/chart40.xml" ContentType="application/vnd.openxmlformats-officedocument.drawingml.chart+xml"/>
  <Override PartName="/xl/theme/themeOverride35.xml" ContentType="application/vnd.openxmlformats-officedocument.themeOverride+xml"/>
  <Override PartName="/xl/charts/chart41.xml" ContentType="application/vnd.openxmlformats-officedocument.drawingml.chart+xml"/>
  <Override PartName="/xl/theme/themeOverride36.xml" ContentType="application/vnd.openxmlformats-officedocument.themeOverride+xml"/>
  <Override PartName="/xl/charts/chart42.xml" ContentType="application/vnd.openxmlformats-officedocument.drawingml.chart+xml"/>
  <Override PartName="/xl/theme/themeOverride37.xml" ContentType="application/vnd.openxmlformats-officedocument.themeOverride+xml"/>
  <Override PartName="/xl/drawings/drawing7.xml" ContentType="application/vnd.openxmlformats-officedocument.drawing+xml"/>
  <Override PartName="/xl/charts/chart43.xml" ContentType="application/vnd.openxmlformats-officedocument.drawingml.chart+xml"/>
  <Override PartName="/xl/theme/themeOverride38.xml" ContentType="application/vnd.openxmlformats-officedocument.themeOverride+xml"/>
  <Override PartName="/xl/charts/chart44.xml" ContentType="application/vnd.openxmlformats-officedocument.drawingml.chart+xml"/>
  <Override PartName="/xl/theme/themeOverride39.xml" ContentType="application/vnd.openxmlformats-officedocument.themeOverride+xml"/>
  <Override PartName="/xl/charts/chart45.xml" ContentType="application/vnd.openxmlformats-officedocument.drawingml.chart+xml"/>
  <Override PartName="/xl/theme/themeOverride40.xml" ContentType="application/vnd.openxmlformats-officedocument.themeOverride+xml"/>
  <Override PartName="/xl/charts/chart46.xml" ContentType="application/vnd.openxmlformats-officedocument.drawingml.chart+xml"/>
  <Override PartName="/xl/theme/themeOverride41.xml" ContentType="application/vnd.openxmlformats-officedocument.themeOverride+xml"/>
  <Override PartName="/xl/charts/chart47.xml" ContentType="application/vnd.openxmlformats-officedocument.drawingml.chart+xml"/>
  <Override PartName="/xl/theme/themeOverride42.xml" ContentType="application/vnd.openxmlformats-officedocument.themeOverride+xml"/>
  <Override PartName="/xl/charts/chart48.xml" ContentType="application/vnd.openxmlformats-officedocument.drawingml.chart+xml"/>
  <Override PartName="/xl/theme/themeOverride43.xml" ContentType="application/vnd.openxmlformats-officedocument.themeOverride+xml"/>
  <Override PartName="/xl/charts/chart49.xml" ContentType="application/vnd.openxmlformats-officedocument.drawingml.chart+xml"/>
  <Override PartName="/xl/theme/themeOverride44.xml" ContentType="application/vnd.openxmlformats-officedocument.themeOverride+xml"/>
  <Override PartName="/xl/drawings/drawing8.xml" ContentType="application/vnd.openxmlformats-officedocument.drawing+xml"/>
  <Override PartName="/xl/charts/chart50.xml" ContentType="application/vnd.openxmlformats-officedocument.drawingml.chart+xml"/>
  <Override PartName="/xl/theme/themeOverride45.xml" ContentType="application/vnd.openxmlformats-officedocument.themeOverride+xml"/>
  <Override PartName="/xl/charts/chart51.xml" ContentType="application/vnd.openxmlformats-officedocument.drawingml.chart+xml"/>
  <Override PartName="/xl/theme/themeOverride46.xml" ContentType="application/vnd.openxmlformats-officedocument.themeOverride+xml"/>
  <Override PartName="/xl/charts/chart52.xml" ContentType="application/vnd.openxmlformats-officedocument.drawingml.chart+xml"/>
  <Override PartName="/xl/theme/themeOverride47.xml" ContentType="application/vnd.openxmlformats-officedocument.themeOverride+xml"/>
  <Override PartName="/xl/charts/chart53.xml" ContentType="application/vnd.openxmlformats-officedocument.drawingml.chart+xml"/>
  <Override PartName="/xl/theme/themeOverride48.xml" ContentType="application/vnd.openxmlformats-officedocument.themeOverride+xml"/>
  <Override PartName="/xl/charts/chart54.xml" ContentType="application/vnd.openxmlformats-officedocument.drawingml.chart+xml"/>
  <Override PartName="/xl/theme/themeOverride49.xml" ContentType="application/vnd.openxmlformats-officedocument.themeOverride+xml"/>
  <Override PartName="/xl/charts/chart55.xml" ContentType="application/vnd.openxmlformats-officedocument.drawingml.chart+xml"/>
  <Override PartName="/xl/theme/themeOverride50.xml" ContentType="application/vnd.openxmlformats-officedocument.themeOverride+xml"/>
  <Override PartName="/xl/charts/chart56.xml" ContentType="application/vnd.openxmlformats-officedocument.drawingml.chart+xml"/>
  <Override PartName="/xl/theme/themeOverride51.xml" ContentType="application/vnd.openxmlformats-officedocument.themeOverride+xml"/>
  <Override PartName="/xl/drawings/drawing9.xml" ContentType="application/vnd.openxmlformats-officedocument.drawing+xml"/>
  <Override PartName="/xl/charts/chart57.xml" ContentType="application/vnd.openxmlformats-officedocument.drawingml.chart+xml"/>
  <Override PartName="/xl/theme/themeOverride52.xml" ContentType="application/vnd.openxmlformats-officedocument.themeOverride+xml"/>
  <Override PartName="/xl/charts/chart58.xml" ContentType="application/vnd.openxmlformats-officedocument.drawingml.chart+xml"/>
  <Override PartName="/xl/theme/themeOverride53.xml" ContentType="application/vnd.openxmlformats-officedocument.themeOverride+xml"/>
  <Override PartName="/xl/charts/chart59.xml" ContentType="application/vnd.openxmlformats-officedocument.drawingml.chart+xml"/>
  <Override PartName="/xl/theme/themeOverride54.xml" ContentType="application/vnd.openxmlformats-officedocument.themeOverride+xml"/>
  <Override PartName="/xl/charts/chart60.xml" ContentType="application/vnd.openxmlformats-officedocument.drawingml.chart+xml"/>
  <Override PartName="/xl/theme/themeOverride55.xml" ContentType="application/vnd.openxmlformats-officedocument.themeOverride+xml"/>
  <Override PartName="/xl/charts/chart61.xml" ContentType="application/vnd.openxmlformats-officedocument.drawingml.chart+xml"/>
  <Override PartName="/xl/theme/themeOverride56.xml" ContentType="application/vnd.openxmlformats-officedocument.themeOverride+xml"/>
  <Override PartName="/xl/charts/chart62.xml" ContentType="application/vnd.openxmlformats-officedocument.drawingml.chart+xml"/>
  <Override PartName="/xl/theme/themeOverride57.xml" ContentType="application/vnd.openxmlformats-officedocument.themeOverride+xml"/>
  <Override PartName="/xl/charts/chart63.xml" ContentType="application/vnd.openxmlformats-officedocument.drawingml.chart+xml"/>
  <Override PartName="/xl/theme/themeOverride58.xml" ContentType="application/vnd.openxmlformats-officedocument.themeOverride+xml"/>
  <Override PartName="/xl/drawings/drawing10.xml" ContentType="application/vnd.openxmlformats-officedocument.drawing+xml"/>
  <Override PartName="/xl/charts/chart64.xml" ContentType="application/vnd.openxmlformats-officedocument.drawingml.chart+xml"/>
  <Override PartName="/xl/theme/themeOverride59.xml" ContentType="application/vnd.openxmlformats-officedocument.themeOverride+xml"/>
  <Override PartName="/xl/charts/chart65.xml" ContentType="application/vnd.openxmlformats-officedocument.drawingml.chart+xml"/>
  <Override PartName="/xl/theme/themeOverride60.xml" ContentType="application/vnd.openxmlformats-officedocument.themeOverride+xml"/>
  <Override PartName="/xl/charts/chart66.xml" ContentType="application/vnd.openxmlformats-officedocument.drawingml.chart+xml"/>
  <Override PartName="/xl/theme/themeOverride61.xml" ContentType="application/vnd.openxmlformats-officedocument.themeOverride+xml"/>
  <Override PartName="/xl/charts/chart67.xml" ContentType="application/vnd.openxmlformats-officedocument.drawingml.chart+xml"/>
  <Override PartName="/xl/theme/themeOverride62.xml" ContentType="application/vnd.openxmlformats-officedocument.themeOverride+xml"/>
  <Override PartName="/xl/charts/chart68.xml" ContentType="application/vnd.openxmlformats-officedocument.drawingml.chart+xml"/>
  <Override PartName="/xl/theme/themeOverride63.xml" ContentType="application/vnd.openxmlformats-officedocument.themeOverride+xml"/>
  <Override PartName="/xl/charts/chart69.xml" ContentType="application/vnd.openxmlformats-officedocument.drawingml.chart+xml"/>
  <Override PartName="/xl/theme/themeOverride64.xml" ContentType="application/vnd.openxmlformats-officedocument.themeOverride+xml"/>
  <Override PartName="/xl/charts/chart70.xml" ContentType="application/vnd.openxmlformats-officedocument.drawingml.chart+xml"/>
  <Override PartName="/xl/theme/themeOverride65.xml" ContentType="application/vnd.openxmlformats-officedocument.themeOverride+xml"/>
  <Override PartName="/xl/drawings/drawing11.xml" ContentType="application/vnd.openxmlformats-officedocument.drawing+xml"/>
  <Override PartName="/xl/charts/chart71.xml" ContentType="application/vnd.openxmlformats-officedocument.drawingml.chart+xml"/>
  <Override PartName="/xl/theme/themeOverride66.xml" ContentType="application/vnd.openxmlformats-officedocument.themeOverride+xml"/>
  <Override PartName="/xl/charts/chart72.xml" ContentType="application/vnd.openxmlformats-officedocument.drawingml.chart+xml"/>
  <Override PartName="/xl/theme/themeOverride67.xml" ContentType="application/vnd.openxmlformats-officedocument.themeOverride+xml"/>
  <Override PartName="/xl/charts/chart73.xml" ContentType="application/vnd.openxmlformats-officedocument.drawingml.chart+xml"/>
  <Override PartName="/xl/theme/themeOverride68.xml" ContentType="application/vnd.openxmlformats-officedocument.themeOverride+xml"/>
  <Override PartName="/xl/charts/chart74.xml" ContentType="application/vnd.openxmlformats-officedocument.drawingml.chart+xml"/>
  <Override PartName="/xl/theme/themeOverride69.xml" ContentType="application/vnd.openxmlformats-officedocument.themeOverride+xml"/>
  <Override PartName="/xl/charts/chart75.xml" ContentType="application/vnd.openxmlformats-officedocument.drawingml.chart+xml"/>
  <Override PartName="/xl/theme/themeOverride70.xml" ContentType="application/vnd.openxmlformats-officedocument.themeOverride+xml"/>
  <Override PartName="/xl/charts/chart76.xml" ContentType="application/vnd.openxmlformats-officedocument.drawingml.chart+xml"/>
  <Override PartName="/xl/theme/themeOverride71.xml" ContentType="application/vnd.openxmlformats-officedocument.themeOverride+xml"/>
  <Override PartName="/xl/charts/chart77.xml" ContentType="application/vnd.openxmlformats-officedocument.drawingml.chart+xml"/>
  <Override PartName="/xl/theme/themeOverride72.xml" ContentType="application/vnd.openxmlformats-officedocument.themeOverride+xml"/>
  <Override PartName="/xl/drawings/drawing12.xml" ContentType="application/vnd.openxmlformats-officedocument.drawing+xml"/>
  <Override PartName="/xl/charts/chart78.xml" ContentType="application/vnd.openxmlformats-officedocument.drawingml.chart+xml"/>
  <Override PartName="/xl/theme/themeOverride73.xml" ContentType="application/vnd.openxmlformats-officedocument.themeOverride+xml"/>
  <Override PartName="/xl/charts/chart79.xml" ContentType="application/vnd.openxmlformats-officedocument.drawingml.chart+xml"/>
  <Override PartName="/xl/theme/themeOverride74.xml" ContentType="application/vnd.openxmlformats-officedocument.themeOverride+xml"/>
  <Override PartName="/xl/charts/chart80.xml" ContentType="application/vnd.openxmlformats-officedocument.drawingml.chart+xml"/>
  <Override PartName="/xl/theme/themeOverride75.xml" ContentType="application/vnd.openxmlformats-officedocument.themeOverride+xml"/>
  <Override PartName="/xl/charts/chart81.xml" ContentType="application/vnd.openxmlformats-officedocument.drawingml.chart+xml"/>
  <Override PartName="/xl/theme/themeOverride76.xml" ContentType="application/vnd.openxmlformats-officedocument.themeOverride+xml"/>
  <Override PartName="/xl/charts/chart82.xml" ContentType="application/vnd.openxmlformats-officedocument.drawingml.chart+xml"/>
  <Override PartName="/xl/theme/themeOverride77.xml" ContentType="application/vnd.openxmlformats-officedocument.themeOverride+xml"/>
  <Override PartName="/xl/charts/chart83.xml" ContentType="application/vnd.openxmlformats-officedocument.drawingml.chart+xml"/>
  <Override PartName="/xl/theme/themeOverride78.xml" ContentType="application/vnd.openxmlformats-officedocument.themeOverride+xml"/>
  <Override PartName="/xl/charts/chart84.xml" ContentType="application/vnd.openxmlformats-officedocument.drawingml.chart+xml"/>
  <Override PartName="/xl/theme/themeOverride79.xml" ContentType="application/vnd.openxmlformats-officedocument.themeOverride+xml"/>
  <Override PartName="/xl/drawings/drawing13.xml" ContentType="application/vnd.openxmlformats-officedocument.drawing+xml"/>
  <Override PartName="/xl/charts/chart85.xml" ContentType="application/vnd.openxmlformats-officedocument.drawingml.chart+xml"/>
  <Override PartName="/xl/theme/themeOverride80.xml" ContentType="application/vnd.openxmlformats-officedocument.themeOverride+xml"/>
  <Override PartName="/xl/charts/chart86.xml" ContentType="application/vnd.openxmlformats-officedocument.drawingml.chart+xml"/>
  <Override PartName="/xl/theme/themeOverride81.xml" ContentType="application/vnd.openxmlformats-officedocument.themeOverride+xml"/>
  <Override PartName="/xl/charts/chart87.xml" ContentType="application/vnd.openxmlformats-officedocument.drawingml.chart+xml"/>
  <Override PartName="/xl/theme/themeOverride82.xml" ContentType="application/vnd.openxmlformats-officedocument.themeOverride+xml"/>
  <Override PartName="/xl/charts/chart88.xml" ContentType="application/vnd.openxmlformats-officedocument.drawingml.chart+xml"/>
  <Override PartName="/xl/theme/themeOverride83.xml" ContentType="application/vnd.openxmlformats-officedocument.themeOverride+xml"/>
  <Override PartName="/xl/charts/chart89.xml" ContentType="application/vnd.openxmlformats-officedocument.drawingml.chart+xml"/>
  <Override PartName="/xl/theme/themeOverride84.xml" ContentType="application/vnd.openxmlformats-officedocument.themeOverride+xml"/>
  <Override PartName="/xl/charts/chart90.xml" ContentType="application/vnd.openxmlformats-officedocument.drawingml.chart+xml"/>
  <Override PartName="/xl/theme/themeOverride85.xml" ContentType="application/vnd.openxmlformats-officedocument.themeOverride+xml"/>
  <Override PartName="/xl/charts/chart91.xml" ContentType="application/vnd.openxmlformats-officedocument.drawingml.chart+xml"/>
  <Override PartName="/xl/theme/themeOverride86.xml" ContentType="application/vnd.openxmlformats-officedocument.themeOverride+xml"/>
  <Override PartName="/xl/drawings/drawing14.xml" ContentType="application/vnd.openxmlformats-officedocument.drawing+xml"/>
  <Override PartName="/xl/charts/chart92.xml" ContentType="application/vnd.openxmlformats-officedocument.drawingml.chart+xml"/>
  <Override PartName="/xl/theme/themeOverride87.xml" ContentType="application/vnd.openxmlformats-officedocument.themeOverride+xml"/>
  <Override PartName="/xl/charts/chart93.xml" ContentType="application/vnd.openxmlformats-officedocument.drawingml.chart+xml"/>
  <Override PartName="/xl/theme/themeOverride88.xml" ContentType="application/vnd.openxmlformats-officedocument.themeOverride+xml"/>
  <Override PartName="/xl/charts/chart94.xml" ContentType="application/vnd.openxmlformats-officedocument.drawingml.chart+xml"/>
  <Override PartName="/xl/theme/themeOverride89.xml" ContentType="application/vnd.openxmlformats-officedocument.themeOverride+xml"/>
  <Override PartName="/xl/charts/chart95.xml" ContentType="application/vnd.openxmlformats-officedocument.drawingml.chart+xml"/>
  <Override PartName="/xl/theme/themeOverride90.xml" ContentType="application/vnd.openxmlformats-officedocument.themeOverride+xml"/>
  <Override PartName="/xl/charts/chart96.xml" ContentType="application/vnd.openxmlformats-officedocument.drawingml.chart+xml"/>
  <Override PartName="/xl/theme/themeOverride91.xml" ContentType="application/vnd.openxmlformats-officedocument.themeOverride+xml"/>
  <Override PartName="/xl/charts/chart97.xml" ContentType="application/vnd.openxmlformats-officedocument.drawingml.chart+xml"/>
  <Override PartName="/xl/theme/themeOverride92.xml" ContentType="application/vnd.openxmlformats-officedocument.themeOverride+xml"/>
  <Override PartName="/xl/charts/chart98.xml" ContentType="application/vnd.openxmlformats-officedocument.drawingml.chart+xml"/>
  <Override PartName="/xl/theme/themeOverride93.xml" ContentType="application/vnd.openxmlformats-officedocument.themeOverride+xml"/>
  <Override PartName="/xl/drawings/drawing15.xml" ContentType="application/vnd.openxmlformats-officedocument.drawing+xml"/>
  <Override PartName="/xl/charts/chart99.xml" ContentType="application/vnd.openxmlformats-officedocument.drawingml.chart+xml"/>
  <Override PartName="/xl/theme/themeOverride94.xml" ContentType="application/vnd.openxmlformats-officedocument.themeOverride+xml"/>
  <Override PartName="/xl/charts/chart100.xml" ContentType="application/vnd.openxmlformats-officedocument.drawingml.chart+xml"/>
  <Override PartName="/xl/theme/themeOverride95.xml" ContentType="application/vnd.openxmlformats-officedocument.themeOverride+xml"/>
  <Override PartName="/xl/charts/chart101.xml" ContentType="application/vnd.openxmlformats-officedocument.drawingml.chart+xml"/>
  <Override PartName="/xl/theme/themeOverride96.xml" ContentType="application/vnd.openxmlformats-officedocument.themeOverride+xml"/>
  <Override PartName="/xl/charts/chart102.xml" ContentType="application/vnd.openxmlformats-officedocument.drawingml.chart+xml"/>
  <Override PartName="/xl/theme/themeOverride97.xml" ContentType="application/vnd.openxmlformats-officedocument.themeOverride+xml"/>
  <Override PartName="/xl/charts/chart103.xml" ContentType="application/vnd.openxmlformats-officedocument.drawingml.chart+xml"/>
  <Override PartName="/xl/theme/themeOverride98.xml" ContentType="application/vnd.openxmlformats-officedocument.themeOverride+xml"/>
  <Override PartName="/xl/charts/chart104.xml" ContentType="application/vnd.openxmlformats-officedocument.drawingml.chart+xml"/>
  <Override PartName="/xl/theme/themeOverride99.xml" ContentType="application/vnd.openxmlformats-officedocument.themeOverride+xml"/>
  <Override PartName="/xl/charts/chart105.xml" ContentType="application/vnd.openxmlformats-officedocument.drawingml.chart+xml"/>
  <Override PartName="/xl/theme/themeOverride100.xml" ContentType="application/vnd.openxmlformats-officedocument.themeOverrid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/>
  <mc:AlternateContent xmlns:mc="http://schemas.openxmlformats.org/markup-compatibility/2006">
    <mc:Choice Requires="x15">
      <x15ac:absPath xmlns:x15ac="http://schemas.microsoft.com/office/spreadsheetml/2010/11/ac" url="https://niras.sharepoint.com/sites/32404051/Shared Documents/General/07-Working area/06-Hydrografi/9_32404051_sep/"/>
    </mc:Choice>
  </mc:AlternateContent>
  <xr:revisionPtr revIDLastSave="2" documentId="8_{1ED7B254-6296-42E1-BFCD-D2080E267624}" xr6:coauthVersionLast="47" xr6:coauthVersionMax="47" xr10:uidLastSave="{088901F1-6940-4830-8A57-EE6A1E2EA0D1}"/>
  <bookViews>
    <workbookView xWindow="-110" yWindow="-110" windowWidth="19420" windowHeight="11500" activeTab="3" xr2:uid="{00000000-000D-0000-FFFF-FFFF00000000}"/>
  </bookViews>
  <sheets>
    <sheet name="Växtplankton" sheetId="47" r:id="rId1"/>
    <sheet name="VH1" sheetId="1" r:id="rId2"/>
    <sheet name="K6" sheetId="8" r:id="rId3"/>
    <sheet name="K23" sheetId="36" r:id="rId4"/>
    <sheet name="VH3A" sheetId="3" r:id="rId5"/>
    <sheet name="VH4" sheetId="32" r:id="rId6"/>
    <sheet name="KAARV4" sheetId="14" r:id="rId7"/>
    <sheet name="K7" sheetId="15" r:id="rId8"/>
    <sheet name="K12" sheetId="16" r:id="rId9"/>
    <sheet name="K21" sheetId="17" r:id="rId10"/>
    <sheet name="NY" sheetId="18" r:id="rId11"/>
    <sheet name="K24" sheetId="19" r:id="rId12"/>
    <sheet name="K28" sheetId="20" r:id="rId13"/>
    <sheet name="S10" sheetId="21" r:id="rId14"/>
    <sheet name="L1" sheetId="22" r:id="rId15"/>
    <sheet name="L2" sheetId="42" r:id="rId16"/>
  </sheets>
  <externalReferences>
    <externalReference r:id="rId17"/>
  </externalReferences>
  <definedNames>
    <definedName name="gammal" localSheetId="5">#REF!</definedName>
    <definedName name="gammal">#REF!</definedName>
    <definedName name="gammalny" localSheetId="5">#REF!</definedName>
    <definedName name="gammalny">#REF!</definedName>
    <definedName name="ljus" localSheetId="4">#REF!</definedName>
    <definedName name="ljus" localSheetId="5">#REF!</definedName>
    <definedName name="ljus">#REF!</definedName>
    <definedName name="ljusgammal" localSheetId="5">#REF!</definedName>
    <definedName name="ljusgammal">#REF!</definedName>
    <definedName name="ljusny" localSheetId="5">#REF!</definedName>
    <definedName name="ljusny">#REF!</definedName>
    <definedName name="ljusnyl" localSheetId="5">#REF!</definedName>
    <definedName name="ljusnyl">#REF!</definedName>
    <definedName name="ljusnyny" localSheetId="5">#REF!</definedName>
    <definedName name="ljusnyny">#REF!</definedName>
    <definedName name="ljusnynyny" localSheetId="5">#REF!</definedName>
    <definedName name="ljusnynyny">#REF!</definedName>
    <definedName name="mörk" localSheetId="5">#REF!</definedName>
    <definedName name="mörk">#REF!</definedName>
    <definedName name="planktonbas">#REF!</definedName>
    <definedName name="_xlnm.Print_Area" localSheetId="2">'K6'!$A$1:$U$16</definedName>
    <definedName name="_xlnm.Print_Area" localSheetId="1">'VH1'!$A$1:$U$15</definedName>
    <definedName name="_xlnm.Print_Area" localSheetId="4">VH3A!$A$1:$U$16</definedName>
    <definedName name="_xlnm.Print_Area" localSheetId="5">'VH4'!$A$1:$U$17</definedName>
  </definedNames>
  <calcPr calcId="191029"/>
  <extLst>
    <ext xmlns:x14="http://schemas.microsoft.com/office/spreadsheetml/2009/9/main" uri="{79F54976-1DA5-4618-B147-4CDE4B953A38}">
      <x14:workbookPr defaultImageDpi="32767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  <ext xmlns:mx="http://schemas.microsoft.com/office/mac/excel/2008/main" uri="{7523E5D3-25F3-A5E0-1632-64F254C22452}">
      <mx:ArchID Flags="4"/>
    </ext>
  </extLst>
</workbook>
</file>

<file path=xl/sharedStrings.xml><?xml version="1.0" encoding="utf-8"?>
<sst xmlns="http://schemas.openxmlformats.org/spreadsheetml/2006/main" count="2599" uniqueCount="201">
  <si>
    <t xml:space="preserve">Provtagningsprotokoll, hydrografi </t>
  </si>
  <si>
    <t>Laboratorium:</t>
  </si>
  <si>
    <t xml:space="preserve">Beställare: </t>
  </si>
  <si>
    <t xml:space="preserve">Provtagningsstation: </t>
  </si>
  <si>
    <t>VFVH/BVVF</t>
  </si>
  <si>
    <t>VH1</t>
  </si>
  <si>
    <t xml:space="preserve">Station </t>
  </si>
  <si>
    <t>Datum</t>
  </si>
  <si>
    <t>Provtagare</t>
  </si>
  <si>
    <t>Tidpunkt</t>
  </si>
  <si>
    <t>Moln</t>
  </si>
  <si>
    <t>Vindriktn</t>
  </si>
  <si>
    <t>Vindhast</t>
  </si>
  <si>
    <t>Djup m</t>
  </si>
  <si>
    <t>Temperatur °C</t>
  </si>
  <si>
    <t>Syre ml/l</t>
  </si>
  <si>
    <t>Syremättn. %</t>
  </si>
  <si>
    <t>Siktdjup m</t>
  </si>
  <si>
    <t xml:space="preserve">om &gt; vattendjup </t>
  </si>
  <si>
    <t>Salthalt PSU</t>
  </si>
  <si>
    <t>PO4-P µM</t>
  </si>
  <si>
    <t>Tot-P µM</t>
  </si>
  <si>
    <t>SiO3-Si µM</t>
  </si>
  <si>
    <t>NO2-N µM</t>
  </si>
  <si>
    <t>NO3-N µM</t>
  </si>
  <si>
    <t>DIN µM</t>
  </si>
  <si>
    <t>Tot-N µM</t>
  </si>
  <si>
    <t>Kl. a µg/l</t>
  </si>
  <si>
    <t>NH4-N µM</t>
  </si>
  <si>
    <t>N55°58,99 E14°30,83</t>
  </si>
  <si>
    <t>Syre botten, ml/l</t>
  </si>
  <si>
    <t>Fosfat µM</t>
  </si>
  <si>
    <t>DIN (dissolved inorganic nitrogen, NO2+NO3+NH4) µM</t>
  </si>
  <si>
    <t>K6</t>
  </si>
  <si>
    <t>N56°06,69 E14°49,42</t>
  </si>
  <si>
    <t>VH3A</t>
  </si>
  <si>
    <t>N55°50,00 E14°20,06</t>
  </si>
  <si>
    <t>VH4</t>
  </si>
  <si>
    <t>N55°39,00 E14°17,83</t>
  </si>
  <si>
    <t>KAARV4</t>
  </si>
  <si>
    <t>K7</t>
  </si>
  <si>
    <t>N56°09,69 E14°51,73</t>
  </si>
  <si>
    <t>K12</t>
  </si>
  <si>
    <t>N56°09,49 E15°17,82</t>
  </si>
  <si>
    <t>K21</t>
  </si>
  <si>
    <t>N56°08,89 E15°39,62</t>
  </si>
  <si>
    <t>NY</t>
  </si>
  <si>
    <t>N56°07,89 E15°30,12</t>
  </si>
  <si>
    <t>K24</t>
  </si>
  <si>
    <t>N56°08,69 E14°41,93</t>
  </si>
  <si>
    <t>K28</t>
  </si>
  <si>
    <t>S10</t>
  </si>
  <si>
    <t>N56°08,19 E15°57,22</t>
  </si>
  <si>
    <t>L1</t>
  </si>
  <si>
    <t>N56°02,84 E14°35,10</t>
  </si>
  <si>
    <t>N56°08,78 E15°48,49</t>
  </si>
  <si>
    <t>start</t>
  </si>
  <si>
    <t>slut</t>
  </si>
  <si>
    <t>dekagrader</t>
  </si>
  <si>
    <t>N56°10,09 E15°02,42</t>
  </si>
  <si>
    <t>Uppmätt vattendjup, m</t>
  </si>
  <si>
    <t>Projekt:</t>
  </si>
  <si>
    <t>Niras/Linnéuniversitetet</t>
  </si>
  <si>
    <t>4</t>
  </si>
  <si>
    <t>8</t>
  </si>
  <si>
    <t>Klorofyll, µg/l</t>
  </si>
  <si>
    <t>Silikatkisel µM</t>
  </si>
  <si>
    <t>K23</t>
  </si>
  <si>
    <r>
      <t>N</t>
    </r>
    <r>
      <rPr>
        <sz val="11"/>
        <color rgb="FF000000"/>
        <rFont val="Verdana"/>
        <family val="2"/>
      </rPr>
      <t>56° 03.925, E15° 44.815</t>
    </r>
  </si>
  <si>
    <t>NO2+3 µM</t>
  </si>
  <si>
    <t>Anna Thomasdotter &amp; Erik Isakson</t>
  </si>
  <si>
    <t xml:space="preserve"> Stefan Tobiasson &amp; Susanna Fredriksson</t>
  </si>
  <si>
    <t>7</t>
  </si>
  <si>
    <t xml:space="preserve">Kursivt inikerar extremvärden </t>
  </si>
  <si>
    <t>Kursivt indikerar extremvärde</t>
  </si>
  <si>
    <t>Stefan Tobiasson &amp; Susanna Fredriksson</t>
  </si>
  <si>
    <t xml:space="preserve">Stefan Tobiasson &amp; Susanna Fredriksson </t>
  </si>
  <si>
    <t xml:space="preserve"> Anna Thomasdotter &amp; Erik Isakson</t>
  </si>
  <si>
    <t>UTGICK PGA IS</t>
  </si>
  <si>
    <t>Januari</t>
  </si>
  <si>
    <t>00</t>
  </si>
  <si>
    <t>1</t>
  </si>
  <si>
    <t>Alexander Camaroto &amp; Erik Isakson</t>
  </si>
  <si>
    <t>&lt;0,36</t>
  </si>
  <si>
    <t>&lt;0,07</t>
  </si>
  <si>
    <t xml:space="preserve"> Stefan Tobiasson &amp; Lisa Johansson</t>
  </si>
  <si>
    <t>Stefan Tobiasson &amp; Lisa Johansson</t>
  </si>
  <si>
    <t>L2</t>
  </si>
  <si>
    <t>Februari</t>
  </si>
  <si>
    <t>&lt;0,03</t>
  </si>
  <si>
    <t>Lisa Bergström &amp; Susanna Fredriksson</t>
  </si>
  <si>
    <t>Projekt</t>
  </si>
  <si>
    <t>Beställare</t>
  </si>
  <si>
    <t>Provtagningsdatum (YYYY-MM-DD)</t>
  </si>
  <si>
    <t>Latitud</t>
  </si>
  <si>
    <t>Longitud</t>
  </si>
  <si>
    <t>Stationsnamn</t>
  </si>
  <si>
    <t>Rapporterat prov ID</t>
  </si>
  <si>
    <t>Provtagningslaboratorium</t>
  </si>
  <si>
    <t>Taxonom</t>
  </si>
  <si>
    <t>Vetenskapligt namn</t>
  </si>
  <si>
    <t>Artflagga</t>
  </si>
  <si>
    <t>Trofityp</t>
  </si>
  <si>
    <t>Riskobservation</t>
  </si>
  <si>
    <t>Abundans klass (1-5 skala)</t>
  </si>
  <si>
    <t>Abundans (celler/l)</t>
  </si>
  <si>
    <t>Biovolymkoncentration (mm3/l)</t>
  </si>
  <si>
    <t>Kolkoncentration (ugC/l)</t>
  </si>
  <si>
    <t>Metoddokument</t>
  </si>
  <si>
    <t>Analysdatum (YYYY-MM-DD)</t>
  </si>
  <si>
    <t>BLK</t>
  </si>
  <si>
    <t>VHVVF, BKVF</t>
  </si>
  <si>
    <t>Linnéuniversitetet</t>
  </si>
  <si>
    <t>Björn Andersson</t>
  </si>
  <si>
    <t>Ciliophora</t>
  </si>
  <si>
    <t>HT</t>
  </si>
  <si>
    <t>HC-C-C6</t>
  </si>
  <si>
    <t>AU</t>
  </si>
  <si>
    <t>MX</t>
  </si>
  <si>
    <t>Unicell</t>
  </si>
  <si>
    <t>Gymnodiniales</t>
  </si>
  <si>
    <t>Aphanizomenon flos-aquae</t>
  </si>
  <si>
    <t>Skadlig</t>
  </si>
  <si>
    <t>Heterocapsa triquetra</t>
  </si>
  <si>
    <t>Ebria tripartita</t>
  </si>
  <si>
    <t>2</t>
  </si>
  <si>
    <t>Pennales</t>
  </si>
  <si>
    <t>3</t>
  </si>
  <si>
    <t>Katodinium glaucum</t>
  </si>
  <si>
    <t>Flagellates</t>
  </si>
  <si>
    <t>Dinophysis acuminata</t>
  </si>
  <si>
    <t>Potentiellt toxisk</t>
  </si>
  <si>
    <t>HNO</t>
  </si>
  <si>
    <t>NIRAS Sweden</t>
  </si>
  <si>
    <t>Chaetoceros</t>
  </si>
  <si>
    <t>sp.</t>
  </si>
  <si>
    <t>Licmophora</t>
  </si>
  <si>
    <t>Actinocyclus octonarius</t>
  </si>
  <si>
    <t>Gerger Linde  &amp; Alexander Cammaroto</t>
  </si>
  <si>
    <t>6</t>
  </si>
  <si>
    <t>§</t>
  </si>
  <si>
    <t>Susanna Fredriksson &amp; Stefan Tobiasson</t>
  </si>
  <si>
    <t>Erik Isakson &amp; Anna Thomasdotter</t>
  </si>
  <si>
    <t>Pelagostrobilidium spirale</t>
  </si>
  <si>
    <t>Woronichinia</t>
  </si>
  <si>
    <t>Dolichospermum</t>
  </si>
  <si>
    <t>Cryptomonadales</t>
  </si>
  <si>
    <t>Dinophysis norvegica</t>
  </si>
  <si>
    <t>Binuclearia lauterbornii</t>
  </si>
  <si>
    <t>Pseudanabaena</t>
  </si>
  <si>
    <t>Oocystis</t>
  </si>
  <si>
    <t>Erik Isakson &amp; Fredrik Lundgren</t>
  </si>
  <si>
    <t>Stefan Tobiasson</t>
  </si>
  <si>
    <t>Fredrik Lundgren &amp; Erik Isakson</t>
  </si>
  <si>
    <t xml:space="preserve"> Stefan Tobiasson </t>
  </si>
  <si>
    <t xml:space="preserve"> Stefan Tobiasson</t>
  </si>
  <si>
    <t xml:space="preserve"> Stefan Tobiasson &amp; Lisa Bergström</t>
  </si>
  <si>
    <t>10.4</t>
  </si>
  <si>
    <t xml:space="preserve">Stefan Tobiasson </t>
  </si>
  <si>
    <t>Nodularia spumigena</t>
  </si>
  <si>
    <t>Prorocentrum micans</t>
  </si>
  <si>
    <t>Peridiniales</t>
  </si>
  <si>
    <t>Chaetoceros castracanei</t>
  </si>
  <si>
    <t>spp.</t>
  </si>
  <si>
    <t>sp. CF</t>
  </si>
  <si>
    <t>Under analys</t>
  </si>
  <si>
    <t>Fredrik Lundgren &amp; Anna Thomasdotter</t>
  </si>
  <si>
    <t>Stefan Tobiasson &amp; Jonas Nilsson</t>
  </si>
  <si>
    <t xml:space="preserve"> Stefan Tobiasson &amp; Jonas Nilsson</t>
  </si>
  <si>
    <t xml:space="preserve"> Stefan Tobiasson &amp; Susanna Fredriksson </t>
  </si>
  <si>
    <t>5</t>
  </si>
  <si>
    <t>Mesodinium rubrum</t>
  </si>
  <si>
    <t>Cyclotella</t>
  </si>
  <si>
    <t>Alexandrium pseudogonyaulax</t>
  </si>
  <si>
    <t>Skeletonema marinoi</t>
  </si>
  <si>
    <t>Snowella</t>
  </si>
  <si>
    <t>Choanoflagellatea</t>
  </si>
  <si>
    <t>Amphidinium longum</t>
  </si>
  <si>
    <t>Coscinodiscus granii</t>
  </si>
  <si>
    <t>CF</t>
  </si>
  <si>
    <t>Coscinodiscus radiatus</t>
  </si>
  <si>
    <t>2026-09-16</t>
  </si>
  <si>
    <t>Hanö_K23_4051_9</t>
  </si>
  <si>
    <t>2026-09-30</t>
  </si>
  <si>
    <t>Heterocapsa rotundata</t>
  </si>
  <si>
    <t>Strombidium</t>
  </si>
  <si>
    <t>Micracanthodinium claytonii</t>
  </si>
  <si>
    <t>Alexandrium</t>
  </si>
  <si>
    <t>Prorocentrum cordatum</t>
  </si>
  <si>
    <t>Amylax triacantha</t>
  </si>
  <si>
    <t>Melosira moniliformis</t>
  </si>
  <si>
    <t>Tintinnidae</t>
  </si>
  <si>
    <t>Amphidinium</t>
  </si>
  <si>
    <t>Diplopsalis</t>
  </si>
  <si>
    <t>CPX</t>
  </si>
  <si>
    <t>Hanö_K6_4051_9</t>
  </si>
  <si>
    <t>2026-09-15</t>
  </si>
  <si>
    <t>Hanö_VH1_4051_9</t>
  </si>
  <si>
    <t>Protoperidinium quarnerense</t>
  </si>
  <si>
    <t>Pseudosolenia calcar-avis</t>
  </si>
  <si>
    <t>Tripos muelleri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#,##0&quot; kr&quot;;[Red]\-#,##0&quot; kr&quot;"/>
    <numFmt numFmtId="165" formatCode="0.0"/>
    <numFmt numFmtId="166" formatCode="hh\.mm"/>
    <numFmt numFmtId="167" formatCode="yy/mm/dd;@"/>
    <numFmt numFmtId="168" formatCode="hh:mm;@"/>
  </numFmts>
  <fonts count="52">
    <font>
      <sz val="9"/>
      <name val="Geneva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9"/>
      <name val="Geneva"/>
      <family val="2"/>
    </font>
    <font>
      <sz val="10"/>
      <name val="Geneva"/>
      <family val="2"/>
    </font>
    <font>
      <sz val="10"/>
      <name val="Myriad Pro"/>
    </font>
    <font>
      <sz val="9"/>
      <name val="Myriad Pro"/>
    </font>
    <font>
      <sz val="8"/>
      <name val="Geneva"/>
      <family val="2"/>
    </font>
    <font>
      <sz val="10"/>
      <name val="MyriadPro-Regular"/>
    </font>
    <font>
      <sz val="12"/>
      <color theme="1"/>
      <name val="Calibri"/>
      <family val="2"/>
      <scheme val="minor"/>
    </font>
    <font>
      <sz val="12"/>
      <name val="Myriad Pro"/>
    </font>
    <font>
      <b/>
      <sz val="12"/>
      <name val="MyriadPro-Regular"/>
    </font>
    <font>
      <sz val="12"/>
      <name val="MyriadPro-Regular"/>
    </font>
    <font>
      <u/>
      <sz val="9"/>
      <color theme="10"/>
      <name val="Geneva"/>
      <family val="2"/>
    </font>
    <font>
      <u/>
      <sz val="9"/>
      <color theme="11"/>
      <name val="Geneva"/>
      <family val="2"/>
    </font>
    <font>
      <sz val="11"/>
      <color theme="1"/>
      <name val="Calibri"/>
      <family val="2"/>
      <scheme val="minor"/>
    </font>
    <font>
      <sz val="9"/>
      <color rgb="FFFF0000"/>
      <name val="Geneva"/>
      <family val="2"/>
    </font>
    <font>
      <sz val="10"/>
      <color rgb="FF7030A0"/>
      <name val="MyriadPro-Regular"/>
    </font>
    <font>
      <sz val="12"/>
      <color rgb="FF000000"/>
      <name val="MyriadPro-Regular"/>
    </font>
    <font>
      <sz val="11"/>
      <name val="Myriad Pro"/>
    </font>
    <font>
      <sz val="11"/>
      <color rgb="FF000000"/>
      <name val="Verdana"/>
      <family val="2"/>
    </font>
    <font>
      <sz val="8"/>
      <name val="Geneva"/>
    </font>
    <font>
      <i/>
      <sz val="10"/>
      <name val="Myriad Pro"/>
    </font>
    <font>
      <i/>
      <sz val="10"/>
      <name val="MyriadPro-Regular"/>
    </font>
    <font>
      <i/>
      <sz val="9"/>
      <name val="Geneva"/>
    </font>
    <font>
      <b/>
      <sz val="11"/>
      <color theme="1"/>
      <name val="Calibri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theme="0"/>
        <bgColor indexed="64"/>
      </patternFill>
    </fill>
  </fills>
  <borders count="3">
    <border>
      <left/>
      <right/>
      <top/>
      <bottom/>
      <diagonal/>
    </border>
    <border>
      <left style="hair">
        <color auto="1"/>
      </left>
      <right style="hair">
        <color auto="1"/>
      </right>
      <top style="hair">
        <color auto="1"/>
      </top>
      <bottom style="thin">
        <color auto="1"/>
      </bottom>
      <diagonal/>
    </border>
    <border>
      <left style="hair">
        <color auto="1"/>
      </left>
      <right style="hair">
        <color auto="1"/>
      </right>
      <top style="hair">
        <color auto="1"/>
      </top>
      <bottom style="hair">
        <color auto="1"/>
      </bottom>
      <diagonal/>
    </border>
  </borders>
  <cellStyleXfs count="60">
    <xf numFmtId="0" fontId="0" fillId="0" borderId="0"/>
    <xf numFmtId="0" fontId="30" fillId="0" borderId="0"/>
    <xf numFmtId="0" fontId="29" fillId="0" borderId="0"/>
    <xf numFmtId="0" fontId="35" fillId="0" borderId="0"/>
    <xf numFmtId="38" fontId="30" fillId="0" borderId="0" applyFont="0" applyFill="0" applyBorder="0" applyAlignment="0" applyProtection="0"/>
    <xf numFmtId="164" fontId="30" fillId="0" borderId="0" applyFont="0" applyFill="0" applyBorder="0" applyAlignment="0" applyProtection="0"/>
    <xf numFmtId="0" fontId="39" fillId="0" borderId="0" applyNumberFormat="0" applyFill="0" applyBorder="0" applyAlignment="0" applyProtection="0"/>
    <xf numFmtId="0" fontId="40" fillId="0" borderId="0" applyNumberFormat="0" applyFill="0" applyBorder="0" applyAlignment="0" applyProtection="0"/>
    <xf numFmtId="0" fontId="39" fillId="0" borderId="0" applyNumberFormat="0" applyFill="0" applyBorder="0" applyAlignment="0" applyProtection="0"/>
    <xf numFmtId="0" fontId="40" fillId="0" borderId="0" applyNumberFormat="0" applyFill="0" applyBorder="0" applyAlignment="0" applyProtection="0"/>
    <xf numFmtId="0" fontId="29" fillId="0" borderId="0"/>
    <xf numFmtId="0" fontId="41" fillId="0" borderId="0"/>
    <xf numFmtId="0" fontId="28" fillId="0" borderId="0"/>
    <xf numFmtId="0" fontId="28" fillId="0" borderId="0"/>
    <xf numFmtId="0" fontId="27" fillId="0" borderId="0"/>
    <xf numFmtId="0" fontId="27" fillId="0" borderId="0"/>
    <xf numFmtId="0" fontId="26" fillId="0" borderId="0"/>
    <xf numFmtId="0" fontId="26" fillId="0" borderId="0"/>
    <xf numFmtId="0" fontId="25" fillId="0" borderId="0"/>
    <xf numFmtId="0" fontId="25" fillId="0" borderId="0"/>
    <xf numFmtId="0" fontId="24" fillId="0" borderId="0"/>
    <xf numFmtId="0" fontId="24" fillId="0" borderId="0"/>
    <xf numFmtId="0" fontId="23" fillId="0" borderId="0"/>
    <xf numFmtId="0" fontId="23" fillId="0" borderId="0"/>
    <xf numFmtId="0" fontId="22" fillId="0" borderId="0"/>
    <xf numFmtId="0" fontId="21" fillId="0" borderId="0"/>
    <xf numFmtId="0" fontId="21" fillId="0" borderId="0"/>
    <xf numFmtId="0" fontId="20" fillId="0" borderId="0"/>
    <xf numFmtId="0" fontId="20" fillId="0" borderId="0"/>
    <xf numFmtId="0" fontId="19" fillId="0" borderId="0"/>
    <xf numFmtId="0" fontId="19" fillId="0" borderId="0"/>
    <xf numFmtId="0" fontId="18" fillId="0" borderId="0"/>
    <xf numFmtId="0" fontId="18" fillId="0" borderId="0"/>
    <xf numFmtId="0" fontId="17" fillId="0" borderId="0"/>
    <xf numFmtId="0" fontId="17" fillId="0" borderId="0"/>
    <xf numFmtId="0" fontId="16" fillId="0" borderId="0"/>
    <xf numFmtId="0" fontId="16" fillId="0" borderId="0"/>
    <xf numFmtId="0" fontId="15" fillId="0" borderId="0"/>
    <xf numFmtId="0" fontId="15" fillId="0" borderId="0"/>
    <xf numFmtId="0" fontId="14" fillId="0" borderId="0"/>
    <xf numFmtId="0" fontId="14" fillId="0" borderId="0"/>
    <xf numFmtId="0" fontId="13" fillId="0" borderId="0"/>
    <xf numFmtId="0" fontId="13" fillId="0" borderId="0"/>
    <xf numFmtId="0" fontId="12" fillId="0" borderId="0"/>
    <xf numFmtId="0" fontId="12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8" fillId="0" borderId="0"/>
    <xf numFmtId="0" fontId="8" fillId="0" borderId="0"/>
    <xf numFmtId="0" fontId="7" fillId="0" borderId="0"/>
    <xf numFmtId="0" fontId="6" fillId="0" borderId="0"/>
    <xf numFmtId="0" fontId="5" fillId="0" borderId="0"/>
    <xf numFmtId="0" fontId="4" fillId="0" borderId="0"/>
    <xf numFmtId="0" fontId="3" fillId="0" borderId="0"/>
    <xf numFmtId="0" fontId="2" fillId="0" borderId="0"/>
    <xf numFmtId="0" fontId="1" fillId="0" borderId="0"/>
  </cellStyleXfs>
  <cellXfs count="82">
    <xf numFmtId="0" fontId="0" fillId="0" borderId="0" xfId="0"/>
    <xf numFmtId="0" fontId="31" fillId="0" borderId="0" xfId="0" applyFont="1"/>
    <xf numFmtId="0" fontId="32" fillId="0" borderId="0" xfId="0" applyFont="1" applyAlignment="1">
      <alignment horizontal="right"/>
    </xf>
    <xf numFmtId="0" fontId="31" fillId="0" borderId="0" xfId="0" applyFont="1" applyAlignment="1">
      <alignment horizontal="right"/>
    </xf>
    <xf numFmtId="0" fontId="32" fillId="0" borderId="0" xfId="0" applyFont="1"/>
    <xf numFmtId="2" fontId="0" fillId="0" borderId="0" xfId="0" applyNumberFormat="1"/>
    <xf numFmtId="0" fontId="31" fillId="0" borderId="0" xfId="0" applyFont="1" applyAlignment="1">
      <alignment horizontal="center"/>
    </xf>
    <xf numFmtId="167" fontId="31" fillId="0" borderId="0" xfId="0" applyNumberFormat="1" applyFont="1"/>
    <xf numFmtId="0" fontId="31" fillId="0" borderId="2" xfId="0" applyFont="1" applyBorder="1" applyAlignment="1">
      <alignment horizontal="center"/>
    </xf>
    <xf numFmtId="165" fontId="31" fillId="0" borderId="2" xfId="0" applyNumberFormat="1" applyFont="1" applyBorder="1" applyAlignment="1">
      <alignment horizontal="center"/>
    </xf>
    <xf numFmtId="2" fontId="31" fillId="0" borderId="2" xfId="0" applyNumberFormat="1" applyFont="1" applyBorder="1" applyAlignment="1">
      <alignment horizontal="center"/>
    </xf>
    <xf numFmtId="1" fontId="31" fillId="0" borderId="2" xfId="0" applyNumberFormat="1" applyFont="1" applyBorder="1" applyAlignment="1">
      <alignment horizontal="center"/>
    </xf>
    <xf numFmtId="0" fontId="30" fillId="0" borderId="0" xfId="0" applyFont="1"/>
    <xf numFmtId="0" fontId="34" fillId="0" borderId="0" xfId="0" applyFont="1"/>
    <xf numFmtId="0" fontId="34" fillId="0" borderId="0" xfId="0" applyFont="1" applyAlignment="1">
      <alignment horizontal="right"/>
    </xf>
    <xf numFmtId="0" fontId="34" fillId="0" borderId="0" xfId="0" applyFont="1" applyAlignment="1">
      <alignment horizontal="center"/>
    </xf>
    <xf numFmtId="167" fontId="34" fillId="0" borderId="0" xfId="0" applyNumberFormat="1" applyFont="1"/>
    <xf numFmtId="20" fontId="34" fillId="0" borderId="0" xfId="0" applyNumberFormat="1" applyFont="1"/>
    <xf numFmtId="165" fontId="34" fillId="0" borderId="0" xfId="0" applyNumberFormat="1" applyFont="1"/>
    <xf numFmtId="0" fontId="34" fillId="0" borderId="0" xfId="0" applyFont="1" applyAlignment="1">
      <alignment horizontal="left"/>
    </xf>
    <xf numFmtId="0" fontId="34" fillId="0" borderId="2" xfId="0" applyFont="1" applyBorder="1" applyAlignment="1">
      <alignment horizontal="center"/>
    </xf>
    <xf numFmtId="0" fontId="34" fillId="0" borderId="1" xfId="0" applyFont="1" applyBorder="1" applyAlignment="1">
      <alignment horizontal="center"/>
    </xf>
    <xf numFmtId="165" fontId="34" fillId="0" borderId="2" xfId="0" applyNumberFormat="1" applyFont="1" applyBorder="1" applyAlignment="1">
      <alignment horizontal="center"/>
    </xf>
    <xf numFmtId="2" fontId="34" fillId="0" borderId="2" xfId="0" applyNumberFormat="1" applyFont="1" applyBorder="1" applyAlignment="1">
      <alignment horizontal="center"/>
    </xf>
    <xf numFmtId="1" fontId="34" fillId="0" borderId="2" xfId="0" applyNumberFormat="1" applyFont="1" applyBorder="1" applyAlignment="1">
      <alignment horizontal="center"/>
    </xf>
    <xf numFmtId="0" fontId="36" fillId="0" borderId="0" xfId="0" applyFont="1"/>
    <xf numFmtId="0" fontId="37" fillId="0" borderId="0" xfId="0" applyFont="1"/>
    <xf numFmtId="14" fontId="34" fillId="0" borderId="2" xfId="0" applyNumberFormat="1" applyFont="1" applyBorder="1" applyAlignment="1">
      <alignment horizontal="center"/>
    </xf>
    <xf numFmtId="166" fontId="34" fillId="0" borderId="2" xfId="0" applyNumberFormat="1" applyFont="1" applyBorder="1" applyAlignment="1">
      <alignment horizontal="center"/>
    </xf>
    <xf numFmtId="0" fontId="38" fillId="0" borderId="0" xfId="0" applyFont="1"/>
    <xf numFmtId="0" fontId="38" fillId="0" borderId="0" xfId="0" applyFont="1" applyAlignment="1">
      <alignment horizontal="left"/>
    </xf>
    <xf numFmtId="14" fontId="31" fillId="0" borderId="2" xfId="0" applyNumberFormat="1" applyFont="1" applyBorder="1" applyAlignment="1">
      <alignment horizontal="center"/>
    </xf>
    <xf numFmtId="166" fontId="31" fillId="0" borderId="2" xfId="0" applyNumberFormat="1" applyFont="1" applyBorder="1" applyAlignment="1">
      <alignment horizontal="center"/>
    </xf>
    <xf numFmtId="2" fontId="31" fillId="0" borderId="2" xfId="2" applyNumberFormat="1" applyFont="1" applyBorder="1" applyAlignment="1">
      <alignment horizontal="center"/>
    </xf>
    <xf numFmtId="165" fontId="0" fillId="0" borderId="0" xfId="0" applyNumberFormat="1"/>
    <xf numFmtId="0" fontId="29" fillId="0" borderId="0" xfId="10"/>
    <xf numFmtId="0" fontId="37" fillId="0" borderId="0" xfId="10" applyFont="1"/>
    <xf numFmtId="2" fontId="34" fillId="0" borderId="2" xfId="10" applyNumberFormat="1" applyFont="1" applyBorder="1" applyAlignment="1">
      <alignment horizontal="center"/>
    </xf>
    <xf numFmtId="165" fontId="34" fillId="0" borderId="2" xfId="10" applyNumberFormat="1" applyFont="1" applyBorder="1" applyAlignment="1">
      <alignment horizontal="center"/>
    </xf>
    <xf numFmtId="1" fontId="34" fillId="0" borderId="2" xfId="10" applyNumberFormat="1" applyFont="1" applyBorder="1" applyAlignment="1">
      <alignment horizontal="center"/>
    </xf>
    <xf numFmtId="166" fontId="34" fillId="0" borderId="2" xfId="10" applyNumberFormat="1" applyFont="1" applyBorder="1" applyAlignment="1">
      <alignment horizontal="center"/>
    </xf>
    <xf numFmtId="0" fontId="34" fillId="0" borderId="2" xfId="10" applyFont="1" applyBorder="1" applyAlignment="1">
      <alignment horizontal="center"/>
    </xf>
    <xf numFmtId="14" fontId="34" fillId="0" borderId="2" xfId="10" applyNumberFormat="1" applyFont="1" applyBorder="1" applyAlignment="1">
      <alignment horizontal="center"/>
    </xf>
    <xf numFmtId="2" fontId="29" fillId="0" borderId="0" xfId="10" applyNumberFormat="1"/>
    <xf numFmtId="0" fontId="34" fillId="0" borderId="0" xfId="10" applyFont="1"/>
    <xf numFmtId="0" fontId="34" fillId="0" borderId="0" xfId="10" applyFont="1" applyAlignment="1">
      <alignment horizontal="right"/>
    </xf>
    <xf numFmtId="167" fontId="34" fillId="0" borderId="0" xfId="10" applyNumberFormat="1" applyFont="1"/>
    <xf numFmtId="0" fontId="32" fillId="0" borderId="0" xfId="10" applyFont="1"/>
    <xf numFmtId="0" fontId="31" fillId="0" borderId="0" xfId="10" applyFont="1"/>
    <xf numFmtId="0" fontId="36" fillId="0" borderId="0" xfId="10" applyFont="1"/>
    <xf numFmtId="0" fontId="38" fillId="0" borderId="0" xfId="10" applyFont="1" applyAlignment="1">
      <alignment horizontal="left"/>
    </xf>
    <xf numFmtId="0" fontId="38" fillId="0" borderId="0" xfId="10" applyFont="1"/>
    <xf numFmtId="0" fontId="32" fillId="0" borderId="0" xfId="10" applyFont="1" applyAlignment="1">
      <alignment horizontal="right"/>
    </xf>
    <xf numFmtId="0" fontId="31" fillId="0" borderId="0" xfId="10" applyFont="1" applyAlignment="1">
      <alignment horizontal="right"/>
    </xf>
    <xf numFmtId="0" fontId="31" fillId="0" borderId="0" xfId="10" applyFont="1" applyAlignment="1">
      <alignment horizontal="center"/>
    </xf>
    <xf numFmtId="0" fontId="30" fillId="0" borderId="0" xfId="10" applyFont="1"/>
    <xf numFmtId="49" fontId="34" fillId="0" borderId="2" xfId="0" applyNumberFormat="1" applyFont="1" applyBorder="1" applyAlignment="1">
      <alignment horizontal="center"/>
    </xf>
    <xf numFmtId="0" fontId="29" fillId="0" borderId="0" xfId="0" applyFont="1"/>
    <xf numFmtId="2" fontId="43" fillId="0" borderId="2" xfId="0" applyNumberFormat="1" applyFont="1" applyBorder="1" applyAlignment="1">
      <alignment horizontal="center"/>
    </xf>
    <xf numFmtId="0" fontId="0" fillId="0" borderId="0" xfId="0" applyAlignment="1">
      <alignment horizontal="center"/>
    </xf>
    <xf numFmtId="0" fontId="29" fillId="0" borderId="0" xfId="0" applyFont="1" applyAlignment="1">
      <alignment horizontal="center"/>
    </xf>
    <xf numFmtId="165" fontId="42" fillId="0" borderId="0" xfId="0" applyNumberFormat="1" applyFont="1" applyAlignment="1">
      <alignment horizontal="right"/>
    </xf>
    <xf numFmtId="0" fontId="42" fillId="0" borderId="0" xfId="0" applyFont="1" applyAlignment="1">
      <alignment horizontal="right"/>
    </xf>
    <xf numFmtId="0" fontId="42" fillId="0" borderId="0" xfId="0" applyFont="1"/>
    <xf numFmtId="168" fontId="34" fillId="0" borderId="2" xfId="0" applyNumberFormat="1" applyFont="1" applyBorder="1" applyAlignment="1">
      <alignment horizontal="center"/>
    </xf>
    <xf numFmtId="168" fontId="31" fillId="0" borderId="2" xfId="0" applyNumberFormat="1" applyFont="1" applyBorder="1" applyAlignment="1">
      <alignment horizontal="center"/>
    </xf>
    <xf numFmtId="168" fontId="34" fillId="0" borderId="2" xfId="10" applyNumberFormat="1" applyFont="1" applyBorder="1" applyAlignment="1">
      <alignment horizontal="center"/>
    </xf>
    <xf numFmtId="1" fontId="42" fillId="0" borderId="0" xfId="0" applyNumberFormat="1" applyFont="1"/>
    <xf numFmtId="0" fontId="44" fillId="0" borderId="0" xfId="0" applyFont="1" applyAlignment="1">
      <alignment horizontal="left"/>
    </xf>
    <xf numFmtId="0" fontId="45" fillId="0" borderId="0" xfId="0" applyFont="1"/>
    <xf numFmtId="165" fontId="29" fillId="0" borderId="0" xfId="10" applyNumberFormat="1" applyAlignment="1">
      <alignment horizontal="center"/>
    </xf>
    <xf numFmtId="2" fontId="34" fillId="2" borderId="2" xfId="0" applyNumberFormat="1" applyFont="1" applyFill="1" applyBorder="1" applyAlignment="1">
      <alignment horizontal="center"/>
    </xf>
    <xf numFmtId="0" fontId="0" fillId="2" borderId="0" xfId="0" applyFill="1"/>
    <xf numFmtId="1" fontId="0" fillId="0" borderId="0" xfId="0" applyNumberFormat="1"/>
    <xf numFmtId="0" fontId="31" fillId="0" borderId="2" xfId="0" applyFont="1" applyBorder="1" applyAlignment="1">
      <alignment horizontal="left"/>
    </xf>
    <xf numFmtId="2" fontId="48" fillId="0" borderId="2" xfId="0" applyNumberFormat="1" applyFont="1" applyBorder="1" applyAlignment="1">
      <alignment horizontal="center"/>
    </xf>
    <xf numFmtId="2" fontId="49" fillId="0" borderId="2" xfId="0" applyNumberFormat="1" applyFont="1" applyBorder="1" applyAlignment="1">
      <alignment horizontal="center"/>
    </xf>
    <xf numFmtId="0" fontId="50" fillId="0" borderId="0" xfId="0" applyFont="1"/>
    <xf numFmtId="1" fontId="34" fillId="0" borderId="2" xfId="0" applyNumberFormat="1" applyFont="1" applyBorder="1" applyAlignment="1">
      <alignment horizontal="left" indent="2"/>
    </xf>
    <xf numFmtId="165" fontId="49" fillId="0" borderId="2" xfId="0" applyNumberFormat="1" applyFont="1" applyBorder="1" applyAlignment="1">
      <alignment horizontal="center"/>
    </xf>
    <xf numFmtId="0" fontId="51" fillId="0" borderId="0" xfId="59" applyFont="1" applyAlignment="1">
      <alignment horizontal="center"/>
    </xf>
    <xf numFmtId="0" fontId="1" fillId="0" borderId="0" xfId="59"/>
  </cellXfs>
  <cellStyles count="60">
    <cellStyle name="Followed Hyperlink" xfId="7" builtinId="9" hidden="1"/>
    <cellStyle name="Followed Hyperlink" xfId="9" builtinId="9" hidden="1"/>
    <cellStyle name="Hyperlink" xfId="6" builtinId="8" hidden="1"/>
    <cellStyle name="Hyperlink" xfId="8" builtinId="8" hidden="1"/>
    <cellStyle name="Normal" xfId="0" builtinId="0"/>
    <cellStyle name="Normal 10" xfId="22" xr:uid="{00DD7457-C390-4178-8E1E-5F9E20C573DF}"/>
    <cellStyle name="Normal 11" xfId="24" xr:uid="{C40FE73B-863E-436D-B46B-85372571971A}"/>
    <cellStyle name="Normal 12" xfId="25" xr:uid="{6F45BFDD-DB2C-4542-885D-73D4B7EB80D2}"/>
    <cellStyle name="Normal 13" xfId="27" xr:uid="{83B7E5C6-7CAC-4BA6-BD9D-51F1CDF1AC7F}"/>
    <cellStyle name="Normal 14" xfId="29" xr:uid="{507133E8-CAF4-42E3-BE64-29E0AE2F8D90}"/>
    <cellStyle name="Normal 15" xfId="31" xr:uid="{DDD416AF-2A43-4E4E-BFB0-64A0037BBB99}"/>
    <cellStyle name="Normal 16" xfId="33" xr:uid="{CE7FD29C-DCC6-4684-8819-47B0F25B45F2}"/>
    <cellStyle name="Normal 17" xfId="35" xr:uid="{A9BF4281-2992-40EA-A83F-9DD202A35E43}"/>
    <cellStyle name="Normal 18" xfId="37" xr:uid="{AA3D82F4-12F9-4501-B171-0206D9503D6F}"/>
    <cellStyle name="Normal 19" xfId="39" xr:uid="{58CBC148-8139-453F-AB81-24594FA359EA}"/>
    <cellStyle name="Normal 2" xfId="1" xr:uid="{00000000-0005-0000-0000-000005000000}"/>
    <cellStyle name="Normal 2 2" xfId="2" xr:uid="{00000000-0005-0000-0000-000006000000}"/>
    <cellStyle name="Normal 2 4" xfId="20" xr:uid="{9C06A398-A0F0-4CC8-9872-7F94BC5E001B}"/>
    <cellStyle name="Normal 20" xfId="41" xr:uid="{44069488-4DD7-4E11-A5F2-6F08D142D167}"/>
    <cellStyle name="Normal 21" xfId="43" xr:uid="{63E86536-00E5-427F-B4CC-CB94618D699F}"/>
    <cellStyle name="Normal 22" xfId="45" xr:uid="{1F8C5447-7A02-401F-A8A0-F750088A6688}"/>
    <cellStyle name="Normal 23" xfId="47" xr:uid="{F0495206-8015-46C1-8722-590669760E3F}"/>
    <cellStyle name="Normal 24" xfId="49" xr:uid="{C66915C5-7DE3-4E11-8078-83F42441595E}"/>
    <cellStyle name="Normal 25" xfId="51" xr:uid="{FD37B44A-B951-45FB-AE5A-03FD6B5760F3}"/>
    <cellStyle name="Normal 26" xfId="53" xr:uid="{361AC4A4-CEBF-485A-8355-ACA9F0FC8D6A}"/>
    <cellStyle name="Normal 27" xfId="54" xr:uid="{AFCD1F1D-EFBC-4684-B8FD-5E2A842F2008}"/>
    <cellStyle name="Normal 28" xfId="55" xr:uid="{0A0DF62E-1A5F-446B-948B-8350711ECCEF}"/>
    <cellStyle name="Normal 29" xfId="56" xr:uid="{B1C93770-A7F1-4987-A73A-A4CD161A1EAC}"/>
    <cellStyle name="Normal 3" xfId="3" xr:uid="{00000000-0005-0000-0000-000007000000}"/>
    <cellStyle name="Normal 30" xfId="57" xr:uid="{58F8840D-97BA-4B0E-AF3F-0A416D858417}"/>
    <cellStyle name="Normal 31" xfId="58" xr:uid="{C490EF6C-3403-4434-8009-7BE4C5FE72CD}"/>
    <cellStyle name="Normal 32" xfId="59" xr:uid="{1464CC39-305A-4FD7-8A25-D7C5EF71F539}"/>
    <cellStyle name="Normal 4" xfId="10" xr:uid="{E33735B7-12D4-0C4F-B174-C73D404F3CDC}"/>
    <cellStyle name="Normal 5" xfId="11" xr:uid="{45D637E9-1A2A-F341-A4F7-3C5C425ACC1F}"/>
    <cellStyle name="Normal 5 10" xfId="30" xr:uid="{59C639B9-8F45-4DEF-9415-9F6D057E1C13}"/>
    <cellStyle name="Normal 5 11" xfId="32" xr:uid="{207E60A2-C53E-4D13-9634-D54C4846B0D9}"/>
    <cellStyle name="Normal 5 12" xfId="34" xr:uid="{82A66406-4821-4C76-81CD-FC8C0D9BFAC5}"/>
    <cellStyle name="Normal 5 13" xfId="36" xr:uid="{6D8CF7CD-B2A0-4F63-8BEC-0D3323EDC39A}"/>
    <cellStyle name="Normal 5 14" xfId="38" xr:uid="{B8346976-CEF8-41F3-AC92-745E4AE072D6}"/>
    <cellStyle name="Normal 5 15" xfId="40" xr:uid="{E7220EC9-E124-44EF-8731-95791B15E97D}"/>
    <cellStyle name="Normal 5 16" xfId="42" xr:uid="{35A917EC-E7D9-4EEC-A4F1-C3403882AE60}"/>
    <cellStyle name="Normal 5 17" xfId="44" xr:uid="{2D4D9C93-0CF9-44D1-8877-EA4566F2CBD4}"/>
    <cellStyle name="Normal 5 18" xfId="46" xr:uid="{105F71BB-8256-4EAB-A9C1-9B476C056319}"/>
    <cellStyle name="Normal 5 19" xfId="48" xr:uid="{9906AF15-E59F-40C7-AC0F-5C9CB0534BC2}"/>
    <cellStyle name="Normal 5 2" xfId="13" xr:uid="{8F566B26-EE65-4CC2-9B1E-62887A9A648F}"/>
    <cellStyle name="Normal 5 20" xfId="50" xr:uid="{D0411821-8606-4771-AC0C-9C8B0B4984FA}"/>
    <cellStyle name="Normal 5 21" xfId="52" xr:uid="{39DAA1AF-BA67-4708-BAD7-93196350A747}"/>
    <cellStyle name="Normal 5 3" xfId="15" xr:uid="{308F63DA-243A-478A-BEF4-668F2083D980}"/>
    <cellStyle name="Normal 5 4" xfId="17" xr:uid="{554536EF-E5F5-4B9B-A3E8-BF4F2BB2A870}"/>
    <cellStyle name="Normal 5 5" xfId="19" xr:uid="{5AD78D08-0C23-4241-805E-0B7460CFEEAA}"/>
    <cellStyle name="Normal 5 6" xfId="21" xr:uid="{B6FF5A31-B477-43A0-B093-5C08BFF05841}"/>
    <cellStyle name="Normal 5 7" xfId="23" xr:uid="{545B99F9-2701-44C3-84B9-DB0487D29B61}"/>
    <cellStyle name="Normal 5 8" xfId="26" xr:uid="{0014E0E1-FABC-40F8-9CDD-C20D9302A5E3}"/>
    <cellStyle name="Normal 5 9" xfId="28" xr:uid="{55793FB8-1759-4D78-9BE6-67968A275444}"/>
    <cellStyle name="Normal 6" xfId="12" xr:uid="{75DAA349-4FBB-49AD-BF76-897B9DD552E4}"/>
    <cellStyle name="Normal 7" xfId="14" xr:uid="{3526F8F8-1DB4-419A-A339-B82469A9E6BF}"/>
    <cellStyle name="Normal 8" xfId="16" xr:uid="{A12D0337-8A81-41C9-8204-64870978FB54}"/>
    <cellStyle name="Normal 9" xfId="18" xr:uid="{A8C8373D-A6A8-4EB3-8B07-D04A125C2E61}"/>
    <cellStyle name="Tusental (0)_113-98" xfId="4" xr:uid="{00000000-0005-0000-0000-000009000000}"/>
    <cellStyle name="Valuta (0)_113-98" xfId="5" xr:uid="{00000000-0005-0000-0000-00000A000000}"/>
  </cellStyles>
  <dxfs count="0"/>
  <tableStyles count="0" defaultTableStyle="TableStyleMedium9" defaultPivotStyle="PivotStyleMedium4"/>
  <colors>
    <indexedColors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E3E3E3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theme" Target="theme/theme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externalLink" Target="externalLinks/externalLink1.xml"/><Relationship Id="rId25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sharedStrings" Target="sharedStrings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4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customXml" Target="../customXml/item3.xml"/><Relationship Id="rId10" Type="http://schemas.openxmlformats.org/officeDocument/2006/relationships/worksheet" Target="worksheets/sheet10.xml"/><Relationship Id="rId1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1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2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3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4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6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7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8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9.xml"/></Relationships>
</file>

<file path=xl/charts/_rels/chart2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0.xml"/></Relationships>
</file>

<file path=xl/charts/_rels/chart2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1.xml"/></Relationships>
</file>

<file path=xl/charts/_rels/chart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2.xml"/></Relationships>
</file>

<file path=xl/charts/_rels/chart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3.xml"/></Relationships>
</file>

<file path=xl/charts/_rels/chart2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4.xml"/></Relationships>
</file>

<file path=xl/charts/_rels/chart3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5.xml"/></Relationships>
</file>

<file path=xl/charts/_rels/chart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6.xml"/></Relationships>
</file>

<file path=xl/charts/_rels/chart3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7.xml"/></Relationships>
</file>

<file path=xl/charts/_rels/chart3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8.xml"/></Relationships>
</file>

<file path=xl/charts/_rels/chart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9.xml"/></Relationships>
</file>

<file path=xl/charts/_rels/char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0.xml"/></Relationships>
</file>

<file path=xl/charts/_rels/chart3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1.xml"/></Relationships>
</file>

<file path=xl/charts/_rels/chart3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2.xml"/></Relationships>
</file>

<file path=xl/charts/_rels/chart3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3.xml"/></Relationships>
</file>

<file path=xl/charts/_rels/chart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4.xml"/></Relationships>
</file>

<file path=xl/charts/_rels/chart4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5.xml"/></Relationships>
</file>

<file path=xl/charts/_rels/chart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6.xml"/></Relationships>
</file>

<file path=xl/charts/_rels/chart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7.xml"/></Relationships>
</file>

<file path=xl/charts/_rels/chart4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8.xml"/></Relationships>
</file>

<file path=xl/charts/_rels/chart4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9.xml"/></Relationships>
</file>

<file path=xl/charts/_rels/chart4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0.xml"/></Relationships>
</file>

<file path=xl/charts/_rels/char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1.xml"/></Relationships>
</file>

<file path=xl/charts/_rels/chart4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2.xml"/></Relationships>
</file>

<file path=xl/charts/_rels/chart4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3.xml"/></Relationships>
</file>

<file path=xl/charts/_rels/chart4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4.xml"/></Relationships>
</file>

<file path=xl/charts/_rels/chart5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5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6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7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8.xml"/></Relationships>
</file>

<file path=xl/charts/_rels/chart5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9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0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1.xml"/></Relationships>
</file>

<file path=xl/charts/_rels/chart5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2.xml"/></Relationships>
</file>

<file path=xl/charts/_rels/chart5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3.xml"/></Relationships>
</file>

<file path=xl/charts/_rels/chart5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4.xml"/></Relationships>
</file>

<file path=xl/charts/_rels/chart6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5.xml"/></Relationships>
</file>

<file path=xl/charts/_rels/chart6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6.xml"/></Relationships>
</file>

<file path=xl/charts/_rels/chart6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7.xml"/></Relationships>
</file>

<file path=xl/charts/_rels/chart6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8.xml"/></Relationships>
</file>

<file path=xl/charts/_rels/chart6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9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0.xml"/></Relationships>
</file>

<file path=xl/charts/_rels/chart6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2.xml"/></Relationships>
</file>

<file path=xl/charts/_rels/chart6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3.xml"/></Relationships>
</file>

<file path=xl/charts/_rels/chart6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4.xml"/></Relationships>
</file>

<file path=xl/charts/_rels/chart7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5.xml"/></Relationships>
</file>

<file path=xl/charts/_rels/chart7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6.xml"/></Relationships>
</file>

<file path=xl/charts/_rels/chart7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7.xml"/></Relationships>
</file>

<file path=xl/charts/_rels/chart7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8.xml"/></Relationships>
</file>

<file path=xl/charts/_rels/chart7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9.xml"/></Relationships>
</file>

<file path=xl/charts/_rels/chart7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0.xml"/></Relationships>
</file>

<file path=xl/charts/_rels/chart7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1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2.xml"/></Relationships>
</file>

<file path=xl/charts/_rels/chart7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3.xml"/></Relationships>
</file>

<file path=xl/charts/_rels/chart7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4.xml"/></Relationships>
</file>

<file path=xl/charts/_rels/chart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5.xml"/></Relationships>
</file>

<file path=xl/charts/_rels/chart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6.xml"/></Relationships>
</file>

<file path=xl/charts/_rels/chart8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7.xml"/></Relationships>
</file>

<file path=xl/charts/_rels/chart8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8.xml"/></Relationships>
</file>

<file path=xl/charts/_rels/chart8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9.xml"/></Relationships>
</file>

<file path=xl/charts/_rels/chart8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0.xml"/></Relationships>
</file>

<file path=xl/charts/_rels/chart8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1.xml"/></Relationships>
</file>

<file path=xl/charts/_rels/chart8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2.xml"/></Relationships>
</file>

<file path=xl/charts/_rels/chart8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3.xml"/></Relationships>
</file>

<file path=xl/charts/_rels/chart8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4.xml"/></Relationships>
</file>

<file path=xl/charts/_rels/chart9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5.xml"/></Relationships>
</file>

<file path=xl/charts/_rels/chart9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6.xml"/></Relationships>
</file>

<file path=xl/charts/_rels/chart9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7.xml"/></Relationships>
</file>

<file path=xl/charts/_rels/chart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8.xml"/></Relationships>
</file>

<file path=xl/charts/_rels/chart9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9.xml"/></Relationships>
</file>

<file path=xl/charts/_rels/chart9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0.xml"/></Relationships>
</file>

<file path=xl/charts/_rels/chart9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1.xml"/></Relationships>
</file>

<file path=xl/charts/_rels/chart9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2.xml"/></Relationships>
</file>

<file path=xl/charts/_rels/chart9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3.xml"/></Relationships>
</file>

<file path=xl/charts/_rels/chart9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4.xml"/></Relationships>
</file>

<file path=xl/charts/_rels/chart10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5.xml"/></Relationships>
</file>

<file path=xl/charts/_rels/chart10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6.xml"/></Relationships>
</file>

<file path=xl/charts/_rels/chart10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7.xml"/></Relationships>
</file>

<file path=xl/charts/_rels/chart10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8.xml"/></Relationships>
</file>

<file path=xl/charts/_rels/chart10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9.xml"/></Relationships>
</file>

<file path=xl/charts/_rels/chart10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0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3.3721086956521744</c:v>
              </c:pt>
              <c:pt idx="1">
                <c:v>2.8052058823529409</c:v>
              </c:pt>
              <c:pt idx="2">
                <c:v>3.0132708333333329</c:v>
              </c:pt>
              <c:pt idx="3">
                <c:v>5.456186046511629</c:v>
              </c:pt>
              <c:pt idx="4">
                <c:v>10.219905660377361</c:v>
              </c:pt>
              <c:pt idx="5">
                <c:v>13.667093023255815</c:v>
              </c:pt>
              <c:pt idx="6">
                <c:v>14.986285714285714</c:v>
              </c:pt>
              <c:pt idx="7">
                <c:v>16.510434782608701</c:v>
              </c:pt>
              <c:pt idx="8">
                <c:v>14.512890909090906</c:v>
              </c:pt>
              <c:pt idx="9">
                <c:v>10.727891304347827</c:v>
              </c:pt>
              <c:pt idx="10">
                <c:v>7.8225714285714272</c:v>
              </c:pt>
              <c:pt idx="11">
                <c:v>5.1524782608695654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39-0240-B0B8-0E5141E00BF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4.733283420794816</c:v>
              </c:pt>
              <c:pt idx="1">
                <c:v>3.8945663502676062</c:v>
              </c:pt>
              <c:pt idx="2">
                <c:v>4.3371842414997053</c:v>
              </c:pt>
              <c:pt idx="3">
                <c:v>6.7064323318835815</c:v>
              </c:pt>
              <c:pt idx="4">
                <c:v>11.721525494271491</c:v>
              </c:pt>
              <c:pt idx="5">
                <c:v>16.150727608504894</c:v>
              </c:pt>
              <c:pt idx="6">
                <c:v>17.967803550521523</c:v>
              </c:pt>
              <c:pt idx="7">
                <c:v>19.844896429326162</c:v>
              </c:pt>
              <c:pt idx="8">
                <c:v>16.88778108723583</c:v>
              </c:pt>
              <c:pt idx="9">
                <c:v>12.641509741042048</c:v>
              </c:pt>
              <c:pt idx="10">
                <c:v>9.2692933011590384</c:v>
              </c:pt>
              <c:pt idx="11">
                <c:v>6.5308157092976087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39-0240-B0B8-0E5141E00BF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2.0109339705095328</c:v>
              </c:pt>
              <c:pt idx="1">
                <c:v>1.7158454144382758</c:v>
              </c:pt>
              <c:pt idx="2">
                <c:v>1.6893574251669605</c:v>
              </c:pt>
              <c:pt idx="3">
                <c:v>4.2059397611396765</c:v>
              </c:pt>
              <c:pt idx="4">
                <c:v>8.7182858264832301</c:v>
              </c:pt>
              <c:pt idx="5">
                <c:v>11.183458438006733</c:v>
              </c:pt>
              <c:pt idx="6">
                <c:v>12.004767878049904</c:v>
              </c:pt>
              <c:pt idx="7">
                <c:v>13.17597313589124</c:v>
              </c:pt>
              <c:pt idx="8">
                <c:v>12.138000730945985</c:v>
              </c:pt>
              <c:pt idx="9">
                <c:v>8.8142728676536048</c:v>
              </c:pt>
              <c:pt idx="10">
                <c:v>6.3758495559838169</c:v>
              </c:pt>
              <c:pt idx="11">
                <c:v>3.7741408124415221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39-0240-B0B8-0E5141E00BF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3.33</c:v>
              </c:pt>
              <c:pt idx="1">
                <c:v>0.98599999999999999</c:v>
              </c:pt>
              <c:pt idx="2">
                <c:v>3.915</c:v>
              </c:pt>
              <c:pt idx="3">
                <c:v>4.6509999999999998</c:v>
              </c:pt>
              <c:pt idx="4">
                <c:v>12.216000000000001</c:v>
              </c:pt>
              <c:pt idx="5">
                <c:v>9.1125000000000007</c:v>
              </c:pt>
              <c:pt idx="6">
                <c:v>12.4475</c:v>
              </c:pt>
              <c:pt idx="7">
                <c:v>16.441000000000003</c:v>
              </c:pt>
              <c:pt idx="8">
                <c:v>10.414999999999999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39-0240-B0B8-0E5141E00B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773392"/>
        <c:axId val="2099776384"/>
      </c:lineChart>
      <c:catAx>
        <c:axId val="20997733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776384"/>
        <c:crosses val="autoZero"/>
        <c:auto val="1"/>
        <c:lblAlgn val="ctr"/>
        <c:lblOffset val="100"/>
        <c:noMultiLvlLbl val="0"/>
      </c:catAx>
      <c:valAx>
        <c:axId val="209977638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Temperatur, °C</a:t>
                </a:r>
              </a:p>
            </c:rich>
          </c:tx>
          <c:layout>
            <c:manualLayout>
              <c:xMode val="edge"/>
              <c:yMode val="edge"/>
              <c:x val="0"/>
              <c:y val="0.34352044704089407"/>
            </c:manualLayout>
          </c:layout>
          <c:overlay val="0"/>
          <c:spPr>
            <a:ln w="0">
              <a:solidFill>
                <a:srgbClr val="4F81BD"/>
              </a:solidFill>
            </a:ln>
          </c:spPr>
        </c:title>
        <c:numFmt formatCode="General" sourceLinked="1"/>
        <c:majorTickMark val="out"/>
        <c:minorTickMark val="none"/>
        <c:tickLblPos val="nextTo"/>
        <c:crossAx val="20997733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2182009436"/>
          <c:y val="0.1197036660739988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84366268732538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7.6548749999999979</c:v>
              </c:pt>
              <c:pt idx="1">
                <c:v>7.5833421052631573</c:v>
              </c:pt>
              <c:pt idx="2">
                <c:v>7.4565600000000014</c:v>
              </c:pt>
              <c:pt idx="3">
                <c:v>7.3308636363636372</c:v>
              </c:pt>
              <c:pt idx="4">
                <c:v>7.2169811320754675</c:v>
              </c:pt>
              <c:pt idx="5">
                <c:v>7.3119555555555547</c:v>
              </c:pt>
              <c:pt idx="6">
                <c:v>7.3785818181818179</c:v>
              </c:pt>
              <c:pt idx="7">
                <c:v>7.4345869565217386</c:v>
              </c:pt>
              <c:pt idx="8">
                <c:v>7.3689090909090904</c:v>
              </c:pt>
              <c:pt idx="9">
                <c:v>7.4946521739130398</c:v>
              </c:pt>
              <c:pt idx="10">
                <c:v>7.4198703703703703</c:v>
              </c:pt>
              <c:pt idx="11">
                <c:v>7.6376136363636364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355-9649-9188-549987C435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8.3843053701475654</c:v>
              </c:pt>
              <c:pt idx="1">
                <c:v>8.0499640238824917</c:v>
              </c:pt>
              <c:pt idx="2">
                <c:v>8.1043302464955449</c:v>
              </c:pt>
              <c:pt idx="3">
                <c:v>7.6964183019482189</c:v>
              </c:pt>
              <c:pt idx="4">
                <c:v>7.6294068592147744</c:v>
              </c:pt>
              <c:pt idx="5">
                <c:v>7.5884601959535347</c:v>
              </c:pt>
              <c:pt idx="6">
                <c:v>7.7310061568392303</c:v>
              </c:pt>
              <c:pt idx="7">
                <c:v>7.7994643225922191</c:v>
              </c:pt>
              <c:pt idx="8">
                <c:v>7.6832713066628333</c:v>
              </c:pt>
              <c:pt idx="9">
                <c:v>7.8287364092916381</c:v>
              </c:pt>
              <c:pt idx="10">
                <c:v>7.8408349879977903</c:v>
              </c:pt>
              <c:pt idx="11">
                <c:v>8.1122904280376247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55-9649-9188-549987C435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6.9254446298524304</c:v>
              </c:pt>
              <c:pt idx="1">
                <c:v>7.116720186643823</c:v>
              </c:pt>
              <c:pt idx="2">
                <c:v>6.808789753504457</c:v>
              </c:pt>
              <c:pt idx="3">
                <c:v>6.9653089707790556</c:v>
              </c:pt>
              <c:pt idx="4">
                <c:v>6.8045554049361607</c:v>
              </c:pt>
              <c:pt idx="5">
                <c:v>7.0354509151575746</c:v>
              </c:pt>
              <c:pt idx="6">
                <c:v>7.0261574795244055</c:v>
              </c:pt>
              <c:pt idx="7">
                <c:v>7.0697095904512581</c:v>
              </c:pt>
              <c:pt idx="8">
                <c:v>7.0545468751553475</c:v>
              </c:pt>
              <c:pt idx="9">
                <c:v>7.1605679385344416</c:v>
              </c:pt>
              <c:pt idx="10">
                <c:v>6.9989057527429503</c:v>
              </c:pt>
              <c:pt idx="11">
                <c:v>7.1629368446896482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355-9649-9188-549987C435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8.0150000000000006</c:v>
              </c:pt>
              <c:pt idx="1">
                <c:v>7.4695</c:v>
              </c:pt>
              <c:pt idx="2">
                <c:v>7.4204999999999997</c:v>
              </c:pt>
              <c:pt idx="3">
                <c:v>7.9250000000000007</c:v>
              </c:pt>
              <c:pt idx="4">
                <c:v>7.899</c:v>
              </c:pt>
              <c:pt idx="5">
                <c:v>7.9805000000000001</c:v>
              </c:pt>
              <c:pt idx="6">
                <c:v>8.0534999999999997</c:v>
              </c:pt>
              <c:pt idx="7">
                <c:v>7.7309999999999999</c:v>
              </c:pt>
              <c:pt idx="8">
                <c:v>7.95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55-9649-9188-549987C43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18000"/>
        <c:axId val="2102120992"/>
      </c:lineChart>
      <c:catAx>
        <c:axId val="2102118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20992"/>
        <c:crosses val="autoZero"/>
        <c:auto val="1"/>
        <c:lblAlgn val="ctr"/>
        <c:lblOffset val="100"/>
        <c:noMultiLvlLbl val="0"/>
      </c:catAx>
      <c:valAx>
        <c:axId val="2102120992"/>
        <c:scaling>
          <c:orientation val="minMax"/>
          <c:min val="4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Salthslt, PSU</a:t>
                </a:r>
              </a:p>
            </c:rich>
          </c:tx>
          <c:overlay val="0"/>
        </c:title>
        <c:numFmt formatCode="General" sourceLinked="1"/>
        <c:majorTickMark val="out"/>
        <c:minorTickMark val="out"/>
        <c:tickLblPos val="nextTo"/>
        <c:spPr>
          <a:ln/>
        </c:spPr>
        <c:crossAx val="2102118000"/>
        <c:crosses val="autoZero"/>
        <c:crossBetween val="between"/>
        <c:majorUnit val="1"/>
        <c:minorUnit val="0.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3248378999354"/>
          <c:y val="0.55587529756454901"/>
          <c:w val="0.248967220218968"/>
          <c:h val="0.23384361838491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4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D-E544-4689-A91F-89EE140E7CFC}"/>
            </c:ext>
          </c:extLst>
        </c:ser>
        <c:ser>
          <c:idx val="1"/>
          <c:order val="5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F-E544-4689-A91F-89EE140E7CFC}"/>
            </c:ext>
          </c:extLst>
        </c:ser>
        <c:ser>
          <c:idx val="2"/>
          <c:order val="6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1-E544-4689-A91F-89EE140E7CFC}"/>
            </c:ext>
          </c:extLst>
        </c:ser>
        <c:ser>
          <c:idx val="3"/>
          <c:order val="7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8.0195941217634719</c:v>
              </c:pt>
              <c:pt idx="7">
                <c:v>5.5423372988103567</c:v>
              </c:pt>
              <c:pt idx="8">
                <c:v>6.3960811756473062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23-E544-4689-A91F-89EE140E7C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  <c:extLst>
          <c:ext xmlns:c15="http://schemas.microsoft.com/office/drawing/2012/chart" uri="{02D57815-91ED-43cb-92C2-25804820EDAC}">
            <c15:filteredLineSeries>
              <c15:ser>
                <c:idx val="4"/>
                <c:order val="0"/>
                <c:tx>
                  <c:strRef>
                    <c:extLst>
                      <c:ext uri="{02D57815-91ED-43cb-92C2-25804820EDAC}">
                        <c15:formulaRef>
                          <c15:sqref>[1]Syre!$H$19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25400">
                    <a:solidFill>
                      <a:srgbClr val="FF0000"/>
                    </a:solidFill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>
                  <c:ext xmlns:c16="http://schemas.microsoft.com/office/drawing/2014/chart" uri="{C3380CC4-5D6E-409C-BE32-E72D297353CC}">
                    <c16:uniqueId val="{00000024-E544-4689-A91F-89EE140E7CFC}"/>
                  </c:ext>
                </c:extLst>
              </c15:ser>
            </c15:filteredLineSeries>
            <c15:filteredLineSeries>
              <c15:ser>
                <c:idx val="5"/>
                <c:order val="1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[1]Syre!$I$19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5-E544-4689-A91F-89EE140E7CFC}"/>
                  </c:ext>
                </c:extLst>
              </c15:ser>
            </c15:filteredLineSeries>
            <c15:filteredLineSeries>
              <c15:ser>
                <c:idx val="6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[1]Syre!$J$19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 w="19050">
                    <a:solidFill>
                      <a:schemeClr val="tx1"/>
                    </a:solidFill>
                    <a:prstDash val="sysDot"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E544-4689-A91F-89EE140E7CFC}"/>
                  </c:ext>
                </c:extLst>
              </c15:ser>
            </c15:filteredLineSeries>
            <c15:filteredLineSeries>
              <c15:ser>
                <c:idx val="7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[1]Syre!$K$19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ln>
                    <a:noFill/>
                  </a:ln>
                </c:spPr>
                <c:marker>
                  <c:symbol val="none"/>
                </c:marker>
                <c:cat>
                  <c:strLit>
                    <c:ptCount val="12"/>
                    <c:pt idx="0">
                      <c:v>Januari</c:v>
                    </c:pt>
                    <c:pt idx="1">
                      <c:v>Februari</c:v>
                    </c:pt>
                    <c:pt idx="2">
                      <c:v>Mars</c:v>
                    </c:pt>
                    <c:pt idx="3">
                      <c:v>April</c:v>
                    </c:pt>
                    <c:pt idx="4">
                      <c:v>Maj</c:v>
                    </c:pt>
                    <c:pt idx="5">
                      <c:v>Juni</c:v>
                    </c:pt>
                    <c:pt idx="6">
                      <c:v>Juli</c:v>
                    </c:pt>
                    <c:pt idx="7">
                      <c:v>Augusti</c:v>
                    </c:pt>
                    <c:pt idx="8">
                      <c:v>September</c:v>
                    </c:pt>
                    <c:pt idx="9">
                      <c:v>Oktober</c:v>
                    </c:pt>
                    <c:pt idx="10">
                      <c:v>November</c:v>
                    </c:pt>
                    <c:pt idx="11">
                      <c:v>December</c:v>
                    </c:pt>
                  </c:strLit>
                </c:cat>
                <c:val>
                  <c:numLit>
                    <c:formatCode>General</c:formatCode>
                    <c:ptCount val="12"/>
                  </c:numLit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7-E544-4689-A91F-89EE140E7CFC}"/>
                  </c:ext>
                </c:extLst>
              </c15:ser>
            </c15:filteredLineSeries>
          </c:ext>
        </c:extLst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0.6380443548387098</c:v>
              </c:pt>
              <c:pt idx="1">
                <c:v>0.72307300509337835</c:v>
              </c:pt>
              <c:pt idx="2">
                <c:v>0.54970322580645148</c:v>
              </c:pt>
              <c:pt idx="3">
                <c:v>0.27975455820476869</c:v>
              </c:pt>
              <c:pt idx="4">
                <c:v>0.258004778972521</c:v>
              </c:pt>
              <c:pt idx="5">
                <c:v>0.3245722300140253</c:v>
              </c:pt>
              <c:pt idx="6">
                <c:v>0.32459237536656899</c:v>
              </c:pt>
              <c:pt idx="7">
                <c:v>0.36506311360448807</c:v>
              </c:pt>
              <c:pt idx="8">
                <c:v>0.38562211981566813</c:v>
              </c:pt>
              <c:pt idx="9">
                <c:v>0.47809957924263669</c:v>
              </c:pt>
              <c:pt idx="10">
                <c:v>0.51059907834101381</c:v>
              </c:pt>
              <c:pt idx="11">
                <c:v>0.63213884992987357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B9C-064A-9BD5-03F5CE5B9A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0.7844758962545848</c:v>
              </c:pt>
              <c:pt idx="1">
                <c:v>0.88549277744214505</c:v>
              </c:pt>
              <c:pt idx="2">
                <c:v>0.75625238026551866</c:v>
              </c:pt>
              <c:pt idx="3">
                <c:v>0.40469222905254432</c:v>
              </c:pt>
              <c:pt idx="4">
                <c:v>0.39054901273341081</c:v>
              </c:pt>
              <c:pt idx="5">
                <c:v>0.45232486894049928</c:v>
              </c:pt>
              <c:pt idx="6">
                <c:v>0.48327565409642709</c:v>
              </c:pt>
              <c:pt idx="7">
                <c:v>0.53736023601477967</c:v>
              </c:pt>
              <c:pt idx="8">
                <c:v>0.5446736537119099</c:v>
              </c:pt>
              <c:pt idx="9">
                <c:v>0.61916226272698116</c:v>
              </c:pt>
              <c:pt idx="10">
                <c:v>0.65990009444788356</c:v>
              </c:pt>
              <c:pt idx="11">
                <c:v>0.77154933859747965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B9C-064A-9BD5-03F5CE5B9A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0.4916128134228348</c:v>
              </c:pt>
              <c:pt idx="1">
                <c:v>0.56065323274461165</c:v>
              </c:pt>
              <c:pt idx="2">
                <c:v>0.34315407134738429</c:v>
              </c:pt>
              <c:pt idx="3">
                <c:v>0.15481688735699306</c:v>
              </c:pt>
              <c:pt idx="4">
                <c:v>0.12546054521163119</c:v>
              </c:pt>
              <c:pt idx="5">
                <c:v>0.19681959108755129</c:v>
              </c:pt>
              <c:pt idx="6">
                <c:v>0.16590909663671088</c:v>
              </c:pt>
              <c:pt idx="7">
                <c:v>0.19276599119419643</c:v>
              </c:pt>
              <c:pt idx="8">
                <c:v>0.22657058591942636</c:v>
              </c:pt>
              <c:pt idx="9">
                <c:v>0.33703689575829221</c:v>
              </c:pt>
              <c:pt idx="10">
                <c:v>0.36129806223414407</c:v>
              </c:pt>
              <c:pt idx="11">
                <c:v>0.49272836126226754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B9C-064A-9BD5-03F5CE5B9A3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0.80645161290322576</c:v>
              </c:pt>
              <c:pt idx="1">
                <c:v>0.77419354838709675</c:v>
              </c:pt>
              <c:pt idx="2">
                <c:v>0.29193548387096774</c:v>
              </c:pt>
              <c:pt idx="3">
                <c:v>0.16129032258064516</c:v>
              </c:pt>
              <c:pt idx="4">
                <c:v>0.17258064516129032</c:v>
              </c:pt>
              <c:pt idx="5">
                <c:v>0.467741935483871</c:v>
              </c:pt>
              <c:pt idx="6">
                <c:v>0.467741935483871</c:v>
              </c:pt>
              <c:pt idx="7">
                <c:v>0.48499999999999999</c:v>
              </c:pt>
              <c:pt idx="8">
                <c:v>0.90322580645161288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B9C-064A-9BD5-03F5CE5B9A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29552"/>
        <c:axId val="2101132544"/>
      </c:lineChart>
      <c:catAx>
        <c:axId val="210112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32544"/>
        <c:crosses val="autoZero"/>
        <c:auto val="1"/>
        <c:lblAlgn val="ctr"/>
        <c:lblOffset val="100"/>
        <c:noMultiLvlLbl val="0"/>
      </c:catAx>
      <c:valAx>
        <c:axId val="2101132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Fosfat,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112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587776675553353"/>
          <c:y val="7.8456162080863492E-2"/>
          <c:w val="0.20743034055727599"/>
          <c:h val="0.2439471821640272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5.9093363095238089</c:v>
              </c:pt>
              <c:pt idx="1">
                <c:v>5.330571428571429</c:v>
              </c:pt>
              <c:pt idx="2">
                <c:v>3.6576657142857134</c:v>
              </c:pt>
              <c:pt idx="3">
                <c:v>0.36467391304347813</c:v>
              </c:pt>
              <c:pt idx="4">
                <c:v>0.3154365079365079</c:v>
              </c:pt>
              <c:pt idx="5">
                <c:v>0.32259006211180125</c:v>
              </c:pt>
              <c:pt idx="6">
                <c:v>0.33344415584415593</c:v>
              </c:pt>
              <c:pt idx="7">
                <c:v>0.31003416149068319</c:v>
              </c:pt>
              <c:pt idx="8">
                <c:v>0.35885459183673468</c:v>
              </c:pt>
              <c:pt idx="9">
                <c:v>0.53736024844720498</c:v>
              </c:pt>
              <c:pt idx="10">
                <c:v>1.8834183673469382</c:v>
              </c:pt>
              <c:pt idx="11">
                <c:v>3.4151863354037273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B31-C748-A1AF-F46AE67BBF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8.1831480669855647</c:v>
              </c:pt>
              <c:pt idx="1">
                <c:v>7.2132070656730267</c:v>
              </c:pt>
              <c:pt idx="2">
                <c:v>5.7029980938226394</c:v>
              </c:pt>
              <c:pt idx="3">
                <c:v>0.57543077538292553</c:v>
              </c:pt>
              <c:pt idx="4">
                <c:v>0.46911907767794248</c:v>
              </c:pt>
              <c:pt idx="5">
                <c:v>0.42628144796400558</c:v>
              </c:pt>
              <c:pt idx="6">
                <c:v>0.50376678924995166</c:v>
              </c:pt>
              <c:pt idx="7">
                <c:v>0.42457655255738291</c:v>
              </c:pt>
              <c:pt idx="8">
                <c:v>0.54766594351874098</c:v>
              </c:pt>
              <c:pt idx="9">
                <c:v>1.0641638961282891</c:v>
              </c:pt>
              <c:pt idx="10">
                <c:v>2.915403024384783</c:v>
              </c:pt>
              <c:pt idx="11">
                <c:v>4.4513429944586722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B31-C748-A1AF-F46AE67BBF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3.6355245520620536</c:v>
              </c:pt>
              <c:pt idx="1">
                <c:v>3.4479357914698312</c:v>
              </c:pt>
              <c:pt idx="2">
                <c:v>1.6123333347487878</c:v>
              </c:pt>
              <c:pt idx="3">
                <c:v>0.15391705070403075</c:v>
              </c:pt>
              <c:pt idx="4">
                <c:v>0.16175393819507333</c:v>
              </c:pt>
              <c:pt idx="5">
                <c:v>0.21889867625959691</c:v>
              </c:pt>
              <c:pt idx="6">
                <c:v>0.1631215224383602</c:v>
              </c:pt>
              <c:pt idx="7">
                <c:v>0.19549177042398347</c:v>
              </c:pt>
              <c:pt idx="8">
                <c:v>0.17004324015472841</c:v>
              </c:pt>
              <c:pt idx="9">
                <c:v>1.0556600766120972E-2</c:v>
              </c:pt>
              <c:pt idx="10">
                <c:v>0.85143371030909343</c:v>
              </c:pt>
              <c:pt idx="11">
                <c:v>2.3790296763487824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B31-C748-A1AF-F46AE67BBF5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3.6071428571428572</c:v>
              </c:pt>
              <c:pt idx="1">
                <c:v>2.1428571428571428</c:v>
              </c:pt>
              <c:pt idx="2">
                <c:v>0.21428571428571427</c:v>
              </c:pt>
              <c:pt idx="3">
                <c:v>1.25</c:v>
              </c:pt>
              <c:pt idx="4">
                <c:v>0.32285714285714284</c:v>
              </c:pt>
              <c:pt idx="5">
                <c:v>0.57499999999999996</c:v>
              </c:pt>
              <c:pt idx="6">
                <c:v>0.3571428571428571</c:v>
              </c:pt>
              <c:pt idx="7">
                <c:v>0</c:v>
              </c:pt>
              <c:pt idx="8">
                <c:v>0.42499999999999999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B31-C748-A1AF-F46AE67BBF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06400"/>
        <c:axId val="2103809392"/>
      </c:lineChart>
      <c:catAx>
        <c:axId val="21038064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09392"/>
        <c:crosses val="autoZero"/>
        <c:auto val="1"/>
        <c:lblAlgn val="ctr"/>
        <c:lblOffset val="100"/>
        <c:noMultiLvlLbl val="0"/>
      </c:catAx>
      <c:valAx>
        <c:axId val="2103809392"/>
        <c:scaling>
          <c:orientation val="minMax"/>
          <c:max val="15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DIN,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21038064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3275590551181103"/>
          <c:y val="8.914413823272091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550958951447707E-2"/>
          <c:y val="3.8586733476497201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1.2481526344060647</c:v>
              </c:pt>
              <c:pt idx="1">
                <c:v>0.6746434852118306</c:v>
              </c:pt>
              <c:pt idx="2">
                <c:v>2.388798178848226</c:v>
              </c:pt>
              <c:pt idx="3">
                <c:v>2.0133061550759392</c:v>
              </c:pt>
              <c:pt idx="4">
                <c:v>0.67324873434585664</c:v>
              </c:pt>
              <c:pt idx="5">
                <c:v>0.78701966426858505</c:v>
              </c:pt>
              <c:pt idx="6">
                <c:v>1.5448217693825237</c:v>
              </c:pt>
              <c:pt idx="7">
                <c:v>1.3458657946700616</c:v>
              </c:pt>
              <c:pt idx="8">
                <c:v>1.2471813318575908</c:v>
              </c:pt>
              <c:pt idx="9">
                <c:v>1.8657215027977623</c:v>
              </c:pt>
              <c:pt idx="10">
                <c:v>2.0609227817745803</c:v>
              </c:pt>
              <c:pt idx="11">
                <c:v>1.0657283404045994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53E-1547-872B-11BBA0618B0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2.5179542851579129</c:v>
              </c:pt>
              <c:pt idx="1">
                <c:v>0.91316074564912308</c:v>
              </c:pt>
              <c:pt idx="2">
                <c:v>4.950912965282992</c:v>
              </c:pt>
              <c:pt idx="3">
                <c:v>3.5898108568455047</c:v>
              </c:pt>
              <c:pt idx="4">
                <c:v>1.0981105533573636</c:v>
              </c:pt>
              <c:pt idx="5">
                <c:v>1.2942200947122204</c:v>
              </c:pt>
              <c:pt idx="6">
                <c:v>3.9585810623624491</c:v>
              </c:pt>
              <c:pt idx="7">
                <c:v>2.6016141847985148</c:v>
              </c:pt>
              <c:pt idx="8">
                <c:v>1.8547422827164342</c:v>
              </c:pt>
              <c:pt idx="9">
                <c:v>2.9063672651466064</c:v>
              </c:pt>
              <c:pt idx="10">
                <c:v>3.132906453780298</c:v>
              </c:pt>
              <c:pt idx="11">
                <c:v>1.7080380400242401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53E-1547-872B-11BBA0618B0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-2.1649016345783645E-2</c:v>
              </c:pt>
              <c:pt idx="1">
                <c:v>0.43612622477453805</c:v>
              </c:pt>
              <c:pt idx="2">
                <c:v>-0.17331660758653955</c:v>
              </c:pt>
              <c:pt idx="3">
                <c:v>0.43680145330637377</c:v>
              </c:pt>
              <c:pt idx="4">
                <c:v>0.24838691533434953</c:v>
              </c:pt>
              <c:pt idx="5">
                <c:v>0.27981923382494978</c:v>
              </c:pt>
              <c:pt idx="6">
                <c:v>-0.86893752359740173</c:v>
              </c:pt>
              <c:pt idx="7">
                <c:v>9.0117404541608215E-2</c:v>
              </c:pt>
              <c:pt idx="8">
                <c:v>0.63962038099874741</c:v>
              </c:pt>
              <c:pt idx="9">
                <c:v>0.8250757404489184</c:v>
              </c:pt>
              <c:pt idx="10">
                <c:v>0.9889391097688629</c:v>
              </c:pt>
              <c:pt idx="11">
                <c:v>0.42341864078495872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53E-1547-872B-11BBA0618B0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0.77438049560351696</c:v>
              </c:pt>
              <c:pt idx="1">
                <c:v>0.89928057553956808</c:v>
              </c:pt>
              <c:pt idx="2">
                <c:v>1.3739008792965626</c:v>
              </c:pt>
              <c:pt idx="3">
                <c:v>0.87430055955235808</c:v>
              </c:pt>
              <c:pt idx="4">
                <c:v>0.39968025579536365</c:v>
              </c:pt>
              <c:pt idx="5">
                <c:v>0.72442046362909673</c:v>
              </c:pt>
              <c:pt idx="6">
                <c:v>0.47462030375699432</c:v>
              </c:pt>
              <c:pt idx="7">
                <c:v>1.2989608313349317</c:v>
              </c:pt>
              <c:pt idx="8">
                <c:v>0.57454036770583528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53E-1547-872B-11BBA0618B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600032"/>
        <c:axId val="996540608"/>
      </c:lineChart>
      <c:catAx>
        <c:axId val="9966000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40608"/>
        <c:crosses val="autoZero"/>
        <c:auto val="1"/>
        <c:lblAlgn val="ctr"/>
        <c:lblOffset val="100"/>
        <c:noMultiLvlLbl val="0"/>
      </c:catAx>
      <c:valAx>
        <c:axId val="996540608"/>
        <c:scaling>
          <c:orientation val="minMax"/>
          <c:max val="11"/>
          <c:min val="0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KLorofyll a, µg/l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9966000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2130233975335578"/>
          <c:y val="9.8430346070501412E-2"/>
          <c:w val="0.20743034055727599"/>
          <c:h val="0.2432431504645025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hart>
    <c:autoTitleDeleted val="0"/>
    <c:plotArea>
      <c:layout>
        <c:manualLayout>
          <c:layoutTarget val="inner"/>
          <c:xMode val="edge"/>
          <c:yMode val="edge"/>
          <c:x val="9.1910484873601303E-2"/>
          <c:y val="5.6768601599218697E-2"/>
          <c:w val="0.89504616236069501"/>
          <c:h val="0.78037203198437399"/>
        </c:manualLayout>
      </c:layout>
      <c:lineChart>
        <c:grouping val="standard"/>
        <c:varyColors val="0"/>
        <c:ser>
          <c:idx val="0"/>
          <c:order val="0"/>
          <c:tx>
            <c:v>Medel 1998-25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17.061607142857138</c:v>
              </c:pt>
              <c:pt idx="1">
                <c:v>18.1296992481203</c:v>
              </c:pt>
              <c:pt idx="2">
                <c:v>15.510857142857146</c:v>
              </c:pt>
              <c:pt idx="3">
                <c:v>7.2804347826086948</c:v>
              </c:pt>
              <c:pt idx="4">
                <c:v>6.8260582010582009</c:v>
              </c:pt>
              <c:pt idx="5">
                <c:v>7.8878881987577643</c:v>
              </c:pt>
              <c:pt idx="6">
                <c:v>8.0488311688311676</c:v>
              </c:pt>
              <c:pt idx="7">
                <c:v>9.3467391304347842</c:v>
              </c:pt>
              <c:pt idx="8">
                <c:v>10.187244897959186</c:v>
              </c:pt>
              <c:pt idx="9">
                <c:v>11.572981366459626</c:v>
              </c:pt>
              <c:pt idx="10">
                <c:v>12.993367346938781</c:v>
              </c:pt>
              <c:pt idx="11">
                <c:v>15.050310559006213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AC-684D-BA6A-56B045B19D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21.413213228092779</c:v>
              </c:pt>
              <c:pt idx="1">
                <c:v>21.655809220064032</c:v>
              </c:pt>
              <c:pt idx="2">
                <c:v>19.929474338979041</c:v>
              </c:pt>
              <c:pt idx="3">
                <c:v>11.461746578306357</c:v>
              </c:pt>
              <c:pt idx="4">
                <c:v>10.622021583442089</c:v>
              </c:pt>
              <c:pt idx="5">
                <c:v>10.737880389368545</c:v>
              </c:pt>
              <c:pt idx="6">
                <c:v>10.497877585611111</c:v>
              </c:pt>
              <c:pt idx="7">
                <c:v>11.862633144602608</c:v>
              </c:pt>
              <c:pt idx="8">
                <c:v>12.714743648451398</c:v>
              </c:pt>
              <c:pt idx="9">
                <c:v>14.904611173691256</c:v>
              </c:pt>
              <c:pt idx="10">
                <c:v>16.289659708701713</c:v>
              </c:pt>
              <c:pt idx="11">
                <c:v>18.716034295685589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AC-684D-BA6A-56B045B19D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12.710001057621497</c:v>
              </c:pt>
              <c:pt idx="1">
                <c:v>14.603589276176567</c:v>
              </c:pt>
              <c:pt idx="2">
                <c:v>11.092239946735251</c:v>
              </c:pt>
              <c:pt idx="3">
                <c:v>3.0991229869110333</c:v>
              </c:pt>
              <c:pt idx="4">
                <c:v>3.0300948186743124</c:v>
              </c:pt>
              <c:pt idx="5">
                <c:v>5.0378960081469835</c:v>
              </c:pt>
              <c:pt idx="6">
                <c:v>5.5997847520512245</c:v>
              </c:pt>
              <c:pt idx="7">
                <c:v>6.8308451162669606</c:v>
              </c:pt>
              <c:pt idx="8">
                <c:v>7.6597461474669739</c:v>
              </c:pt>
              <c:pt idx="9">
                <c:v>8.2413515592279953</c:v>
              </c:pt>
              <c:pt idx="10">
                <c:v>9.6970749851758509</c:v>
              </c:pt>
              <c:pt idx="11">
                <c:v>11.384586822326838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AC-684D-BA6A-56B045B19DC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</c:v>
              </c:pt>
              <c:pt idx="1">
                <c:v>27.678571428571427</c:v>
              </c:pt>
              <c:pt idx="2">
                <c:v>5.8928571428571423</c:v>
              </c:pt>
              <c:pt idx="3">
                <c:v>13.95</c:v>
              </c:pt>
              <c:pt idx="4">
                <c:v>6.9642857142857135</c:v>
              </c:pt>
              <c:pt idx="5">
                <c:v>13.035714285714285</c:v>
              </c:pt>
              <c:pt idx="6">
                <c:v>10.535714285714285</c:v>
              </c:pt>
              <c:pt idx="7">
                <c:v>12.7</c:v>
              </c:pt>
              <c:pt idx="8">
                <c:v>15.535714285714285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AC-684D-BA6A-56B045B19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3021584"/>
        <c:axId val="1483008896"/>
      </c:lineChart>
      <c:catAx>
        <c:axId val="1483021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3008896"/>
        <c:crosses val="autoZero"/>
        <c:auto val="1"/>
        <c:lblAlgn val="ctr"/>
        <c:lblOffset val="100"/>
        <c:noMultiLvlLbl val="0"/>
      </c:catAx>
      <c:valAx>
        <c:axId val="1483008896"/>
        <c:scaling>
          <c:orientation val="minMax"/>
          <c:max val="35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 baseline="0"/>
                </a:pPr>
                <a:r>
                  <a:rPr lang="sv-SE" sz="1200" baseline="0"/>
                  <a:t>Kisel, µM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483021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544437671696128"/>
          <c:y val="7.8294624143205094E-2"/>
          <c:w val="0.20743034055727599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480844942459115"/>
          <c:y val="3.2069506936632915E-2"/>
          <c:w val="0.89504616236069501"/>
          <c:h val="0.7783131435493639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B-6C43-931E-3D1837FD854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3.5663636363636355</c:v>
              </c:pt>
              <c:pt idx="1">
                <c:v>2.5431818181818175</c:v>
              </c:pt>
              <c:pt idx="2">
                <c:v>2.5771739130434779</c:v>
              </c:pt>
              <c:pt idx="3">
                <c:v>4.7836956521739129</c:v>
              </c:pt>
              <c:pt idx="4">
                <c:v>9.6868888888888893</c:v>
              </c:pt>
              <c:pt idx="5">
                <c:v>12.642727272727274</c:v>
              </c:pt>
              <c:pt idx="6">
                <c:v>15.098913043478262</c:v>
              </c:pt>
              <c:pt idx="7">
                <c:v>16.413043478260871</c:v>
              </c:pt>
              <c:pt idx="8">
                <c:v>14.07391304347826</c:v>
              </c:pt>
              <c:pt idx="9">
                <c:v>10.704347826086961</c:v>
              </c:pt>
              <c:pt idx="10">
                <c:v>8.4186666666666667</c:v>
              </c:pt>
              <c:pt idx="11">
                <c:v>5.6143478260869548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B-6C43-931E-3D1837FD854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4.9745722805721879</c:v>
              </c:pt>
              <c:pt idx="1">
                <c:v>3.9370333880168213</c:v>
              </c:pt>
              <c:pt idx="2">
                <c:v>4.08343589858322</c:v>
              </c:pt>
              <c:pt idx="3">
                <c:v>6.0371235895532003</c:v>
              </c:pt>
              <c:pt idx="4">
                <c:v>11.324930710730131</c:v>
              </c:pt>
              <c:pt idx="5">
                <c:v>15.416232622260612</c:v>
              </c:pt>
              <c:pt idx="6">
                <c:v>18.076863291746246</c:v>
              </c:pt>
              <c:pt idx="7">
                <c:v>20.14423802607303</c:v>
              </c:pt>
              <c:pt idx="8">
                <c:v>17.022545478475021</c:v>
              </c:pt>
              <c:pt idx="9">
                <c:v>13.06618200238478</c:v>
              </c:pt>
              <c:pt idx="10">
                <c:v>9.8966714642969631</c:v>
              </c:pt>
              <c:pt idx="11">
                <c:v>6.7104249770088096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B-6C43-931E-3D1837FD854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2.1581549921550831</c:v>
              </c:pt>
              <c:pt idx="1">
                <c:v>1.1493302483468137</c:v>
              </c:pt>
              <c:pt idx="2">
                <c:v>1.0709119275037355</c:v>
              </c:pt>
              <c:pt idx="3">
                <c:v>3.5302677147946251</c:v>
              </c:pt>
              <c:pt idx="4">
                <c:v>8.0488470670476477</c:v>
              </c:pt>
              <c:pt idx="5">
                <c:v>9.8692219231939369</c:v>
              </c:pt>
              <c:pt idx="6">
                <c:v>12.120962795210279</c:v>
              </c:pt>
              <c:pt idx="7">
                <c:v>12.681848930448714</c:v>
              </c:pt>
              <c:pt idx="8">
                <c:v>11.1252806084815</c:v>
              </c:pt>
              <c:pt idx="9">
                <c:v>8.3425136497891419</c:v>
              </c:pt>
              <c:pt idx="10">
                <c:v>6.9406618690363704</c:v>
              </c:pt>
              <c:pt idx="11">
                <c:v>4.5182706751651001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B-6C43-931E-3D1837FD8547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</c:v>
              </c:pt>
              <c:pt idx="1">
                <c:v>0</c:v>
              </c:pt>
              <c:pt idx="2">
                <c:v>2.2000000000000002</c:v>
              </c:pt>
              <c:pt idx="3">
                <c:v>7.05</c:v>
              </c:pt>
              <c:pt idx="4">
                <c:v>9.75</c:v>
              </c:pt>
              <c:pt idx="5">
                <c:v>7.5</c:v>
              </c:pt>
              <c:pt idx="6">
                <c:v>16.25</c:v>
              </c:pt>
              <c:pt idx="7">
                <c:v>13.9</c:v>
              </c:pt>
              <c:pt idx="8">
                <c:v>13.2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B-6C43-931E-3D1837FD85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88976"/>
        <c:axId val="2099891456"/>
      </c:lineChart>
      <c:catAx>
        <c:axId val="2099888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91456"/>
        <c:crosses val="autoZero"/>
        <c:auto val="1"/>
        <c:lblAlgn val="ctr"/>
        <c:lblOffset val="100"/>
        <c:noMultiLvlLbl val="0"/>
      </c:catAx>
      <c:valAx>
        <c:axId val="2099891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88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1114509446649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F37-5846-8538-DB37570B8D4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7.3722499999999949</c:v>
              </c:pt>
              <c:pt idx="1">
                <c:v>7.3021363636363645</c:v>
              </c:pt>
              <c:pt idx="2">
                <c:v>7.2018260869565207</c:v>
              </c:pt>
              <c:pt idx="3">
                <c:v>7.164826086956519</c:v>
              </c:pt>
              <c:pt idx="4">
                <c:v>7.0622826086956501</c:v>
              </c:pt>
              <c:pt idx="5">
                <c:v>7.1446136363636352</c:v>
              </c:pt>
              <c:pt idx="6">
                <c:v>7.3228478260869556</c:v>
              </c:pt>
              <c:pt idx="7">
                <c:v>7.288130434782607</c:v>
              </c:pt>
              <c:pt idx="8">
                <c:v>7.2633260869565239</c:v>
              </c:pt>
              <c:pt idx="9">
                <c:v>7.2900434782608672</c:v>
              </c:pt>
              <c:pt idx="10">
                <c:v>7.2761777777777761</c:v>
              </c:pt>
              <c:pt idx="11">
                <c:v>7.3018695652173893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F37-5846-8538-DB37570B8D4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8.0216873280180696</c:v>
              </c:pt>
              <c:pt idx="1">
                <c:v>7.8498948230048393</c:v>
              </c:pt>
              <c:pt idx="2">
                <c:v>7.7654448432230758</c:v>
              </c:pt>
              <c:pt idx="3">
                <c:v>7.584359123894167</c:v>
              </c:pt>
              <c:pt idx="4">
                <c:v>7.4323932626023783</c:v>
              </c:pt>
              <c:pt idx="5">
                <c:v>7.4415214378785546</c:v>
              </c:pt>
              <c:pt idx="6">
                <c:v>7.6242068196397765</c:v>
              </c:pt>
              <c:pt idx="7">
                <c:v>7.6580177214402019</c:v>
              </c:pt>
              <c:pt idx="8">
                <c:v>7.5932027679112117</c:v>
              </c:pt>
              <c:pt idx="9">
                <c:v>7.6673994820864166</c:v>
              </c:pt>
              <c:pt idx="10">
                <c:v>7.6503715953794478</c:v>
              </c:pt>
              <c:pt idx="11">
                <c:v>7.8382327344184093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F37-5846-8538-DB37570B8D4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6.7228126719819201</c:v>
              </c:pt>
              <c:pt idx="1">
                <c:v>6.7543779042678898</c:v>
              </c:pt>
              <c:pt idx="2">
                <c:v>6.6382073306899656</c:v>
              </c:pt>
              <c:pt idx="3">
                <c:v>6.745293050018871</c:v>
              </c:pt>
              <c:pt idx="4">
                <c:v>6.6921719547889218</c:v>
              </c:pt>
              <c:pt idx="5">
                <c:v>6.8477058348487159</c:v>
              </c:pt>
              <c:pt idx="6">
                <c:v>7.0214888325341347</c:v>
              </c:pt>
              <c:pt idx="7">
                <c:v>6.9182431481250122</c:v>
              </c:pt>
              <c:pt idx="8">
                <c:v>6.9334494060018361</c:v>
              </c:pt>
              <c:pt idx="9">
                <c:v>6.9126874744353177</c:v>
              </c:pt>
              <c:pt idx="10">
                <c:v>6.9019839601761044</c:v>
              </c:pt>
              <c:pt idx="11">
                <c:v>6.7655063960163693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F37-5846-8538-DB37570B8D40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2">
                <c:v>6.85</c:v>
              </c:pt>
              <c:pt idx="3">
                <c:v>7.25</c:v>
              </c:pt>
              <c:pt idx="4">
                <c:v>7.3</c:v>
              </c:pt>
              <c:pt idx="5">
                <c:v>7.4</c:v>
              </c:pt>
              <c:pt idx="6">
                <c:v>7.2</c:v>
              </c:pt>
              <c:pt idx="7">
                <c:v>7.2</c:v>
              </c:pt>
              <c:pt idx="8">
                <c:v>7.3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F37-5846-8538-DB37570B8D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238256"/>
        <c:axId val="2102240736"/>
      </c:lineChart>
      <c:catAx>
        <c:axId val="2102238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240736"/>
        <c:crosses val="autoZero"/>
        <c:auto val="1"/>
        <c:lblAlgn val="ctr"/>
        <c:lblOffset val="100"/>
        <c:noMultiLvlLbl val="0"/>
      </c:catAx>
      <c:valAx>
        <c:axId val="21022407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238256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535993733767572"/>
          <c:y val="0.55968573824721612"/>
          <c:w val="0.28713987714886402"/>
          <c:h val="0.223240214632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960575773385401E-2"/>
          <c:y val="2.6117065996091655E-2"/>
          <c:w val="0.89504616236069501"/>
          <c:h val="0.80379472957175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FC6-2D48-8EB9-8D08CFDA2F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0.65614369501466274</c:v>
              </c:pt>
              <c:pt idx="1">
                <c:v>0.7667668621700876</c:v>
              </c:pt>
              <c:pt idx="2">
                <c:v>0.59018242282741584</c:v>
              </c:pt>
              <c:pt idx="3">
                <c:v>0.3272544802404514</c:v>
              </c:pt>
              <c:pt idx="4">
                <c:v>0.28512345286020557</c:v>
              </c:pt>
              <c:pt idx="5">
                <c:v>0.32139788512435091</c:v>
              </c:pt>
              <c:pt idx="6">
                <c:v>0.30972420428444219</c:v>
              </c:pt>
              <c:pt idx="7">
                <c:v>0.27037880447348017</c:v>
              </c:pt>
              <c:pt idx="8">
                <c:v>0.37280454995915235</c:v>
              </c:pt>
              <c:pt idx="9">
                <c:v>0.45444600280504904</c:v>
              </c:pt>
              <c:pt idx="10">
                <c:v>0.49655913978494604</c:v>
              </c:pt>
              <c:pt idx="11">
                <c:v>0.61841514726507707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FC6-2D48-8EB9-8D08CFDA2F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0.79449928477644605</c:v>
              </c:pt>
              <c:pt idx="1">
                <c:v>0.94203440358719315</c:v>
              </c:pt>
              <c:pt idx="2">
                <c:v>0.78137179017931258</c:v>
              </c:pt>
              <c:pt idx="3">
                <c:v>0.4903972609771457</c:v>
              </c:pt>
              <c:pt idx="4">
                <c:v>0.39807693371500885</c:v>
              </c:pt>
              <c:pt idx="5">
                <c:v>0.46073387121781784</c:v>
              </c:pt>
              <c:pt idx="6">
                <c:v>0.49601586736724884</c:v>
              </c:pt>
              <c:pt idx="7">
                <c:v>0.44923229442238577</c:v>
              </c:pt>
              <c:pt idx="8">
                <c:v>0.58582974963538992</c:v>
              </c:pt>
              <c:pt idx="9">
                <c:v>0.65262591516922153</c:v>
              </c:pt>
              <c:pt idx="10">
                <c:v>0.65709910993829679</c:v>
              </c:pt>
              <c:pt idx="11">
                <c:v>0.77187350806205191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FC6-2D48-8EB9-8D08CFDA2F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0.51778810525287944</c:v>
              </c:pt>
              <c:pt idx="1">
                <c:v>0.59149932075298206</c:v>
              </c:pt>
              <c:pt idx="2">
                <c:v>0.39899305547551911</c:v>
              </c:pt>
              <c:pt idx="3">
                <c:v>0.16411169950375709</c:v>
              </c:pt>
              <c:pt idx="4">
                <c:v>0.17216997200540229</c:v>
              </c:pt>
              <c:pt idx="5">
                <c:v>0.18206189903088402</c:v>
              </c:pt>
              <c:pt idx="6">
                <c:v>0.12343254120163555</c:v>
              </c:pt>
              <c:pt idx="7">
                <c:v>9.1525314524574547E-2</c:v>
              </c:pt>
              <c:pt idx="8">
                <c:v>0.15977935028291484</c:v>
              </c:pt>
              <c:pt idx="9">
                <c:v>0.25626609044087656</c:v>
              </c:pt>
              <c:pt idx="10">
                <c:v>0.33601916963159528</c:v>
              </c:pt>
              <c:pt idx="11">
                <c:v>0.46495678646810223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FC6-2D48-8EB9-8D08CFDA2FFC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0.77419354838709675</c:v>
              </c:pt>
              <c:pt idx="1">
                <c:v>0</c:v>
              </c:pt>
              <c:pt idx="2">
                <c:v>0.30645161290322581</c:v>
              </c:pt>
              <c:pt idx="3">
                <c:v>0.37096774193548387</c:v>
              </c:pt>
              <c:pt idx="4">
                <c:v>8.2258064516129034E-2</c:v>
              </c:pt>
              <c:pt idx="5">
                <c:v>0.41935483870967744</c:v>
              </c:pt>
              <c:pt idx="6">
                <c:v>0.20161290322580644</c:v>
              </c:pt>
              <c:pt idx="7">
                <c:v>0.44999999999999996</c:v>
              </c:pt>
              <c:pt idx="8">
                <c:v>0.88709677419354838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FC6-2D48-8EB9-8D08CFDA2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016288"/>
        <c:axId val="2100018768"/>
      </c:lineChart>
      <c:catAx>
        <c:axId val="2100016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018768"/>
        <c:crosses val="autoZero"/>
        <c:auto val="1"/>
        <c:lblAlgn val="ctr"/>
        <c:lblOffset val="100"/>
        <c:noMultiLvlLbl val="0"/>
      </c:catAx>
      <c:valAx>
        <c:axId val="210001876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0162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299845021578798"/>
          <c:y val="6.7948655290654303E-2"/>
          <c:w val="0.27176487758094697"/>
          <c:h val="0.227071639192033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9747016917003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C2D-5B42-AC24-9832CDA5DA5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4.9536461038961033</c:v>
              </c:pt>
              <c:pt idx="1">
                <c:v>4.8308831168831201</c:v>
              </c:pt>
              <c:pt idx="2">
                <c:v>3.8244689440993791</c:v>
              </c:pt>
              <c:pt idx="3">
                <c:v>0.64832919254658417</c:v>
              </c:pt>
              <c:pt idx="4">
                <c:v>0.30088198757763973</c:v>
              </c:pt>
              <c:pt idx="5">
                <c:v>0.35325649350649352</c:v>
              </c:pt>
              <c:pt idx="6">
                <c:v>0.39029503105590063</c:v>
              </c:pt>
              <c:pt idx="7">
                <c:v>0.31377018633540377</c:v>
              </c:pt>
              <c:pt idx="8">
                <c:v>0.39471118012422363</c:v>
              </c:pt>
              <c:pt idx="9">
                <c:v>0.63064285714285717</c:v>
              </c:pt>
              <c:pt idx="10">
                <c:v>1.5255555555555551</c:v>
              </c:pt>
              <c:pt idx="11">
                <c:v>3.1960683229813673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C2D-5B42-AC24-9832CDA5DA5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7.3056118873421223</c:v>
              </c:pt>
              <c:pt idx="1">
                <c:v>6.3473973306268139</c:v>
              </c:pt>
              <c:pt idx="2">
                <c:v>6.1128846821527967</c:v>
              </c:pt>
              <c:pt idx="3">
                <c:v>1.6149095953921719</c:v>
              </c:pt>
              <c:pt idx="4">
                <c:v>0.43619323306695978</c:v>
              </c:pt>
              <c:pt idx="5">
                <c:v>0.50676132362903292</c:v>
              </c:pt>
              <c:pt idx="6">
                <c:v>0.76769694473204542</c:v>
              </c:pt>
              <c:pt idx="7">
                <c:v>0.45048313180414856</c:v>
              </c:pt>
              <c:pt idx="8">
                <c:v>0.64512054924673845</c:v>
              </c:pt>
              <c:pt idx="9">
                <c:v>1.1580242414273196</c:v>
              </c:pt>
              <c:pt idx="10">
                <c:v>2.1783608749217405</c:v>
              </c:pt>
              <c:pt idx="11">
                <c:v>4.2006800624885603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C2D-5B42-AC24-9832CDA5DA5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2.6016803204500842</c:v>
              </c:pt>
              <c:pt idx="1">
                <c:v>3.3143689031394259</c:v>
              </c:pt>
              <c:pt idx="2">
                <c:v>1.5360532060459615</c:v>
              </c:pt>
              <c:pt idx="3">
                <c:v>-0.3182512102990035</c:v>
              </c:pt>
              <c:pt idx="4">
                <c:v>0.16557074208831968</c:v>
              </c:pt>
              <c:pt idx="5">
                <c:v>0.19975166338395411</c:v>
              </c:pt>
              <c:pt idx="6">
                <c:v>1.2893117379755792E-2</c:v>
              </c:pt>
              <c:pt idx="7">
                <c:v>0.177057240866659</c:v>
              </c:pt>
              <c:pt idx="8">
                <c:v>0.14430181100170875</c:v>
              </c:pt>
              <c:pt idx="9">
                <c:v>0.10326147285839471</c:v>
              </c:pt>
              <c:pt idx="10">
                <c:v>0.87275023618936987</c:v>
              </c:pt>
              <c:pt idx="11">
                <c:v>2.1914565834741744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C2D-5B42-AC24-9832CDA5DA5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3.5714285714285716</c:v>
              </c:pt>
              <c:pt idx="1">
                <c:v>0</c:v>
              </c:pt>
              <c:pt idx="2">
                <c:v>0.3571428571428571</c:v>
              </c:pt>
              <c:pt idx="3">
                <c:v>0.71428571428571419</c:v>
              </c:pt>
              <c:pt idx="4">
                <c:v>0.85714285714285721</c:v>
              </c:pt>
              <c:pt idx="5">
                <c:v>0.50714285714285712</c:v>
              </c:pt>
              <c:pt idx="6">
                <c:v>0.35714285714285715</c:v>
              </c:pt>
              <c:pt idx="7">
                <c:v>0.34642857142857142</c:v>
              </c:pt>
              <c:pt idx="8">
                <c:v>0.71071428571428563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C2D-5B42-AC24-9832CDA5D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926528"/>
        <c:axId val="2103929008"/>
      </c:lineChart>
      <c:catAx>
        <c:axId val="21039265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929008"/>
        <c:crosses val="autoZero"/>
        <c:auto val="1"/>
        <c:lblAlgn val="ctr"/>
        <c:lblOffset val="100"/>
        <c:noMultiLvlLbl val="0"/>
      </c:catAx>
      <c:valAx>
        <c:axId val="210392900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9265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0806707672179"/>
          <c:y val="6.02858061709466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572156421623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E-0048-816D-DDC59D76445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0.91103383959499062</c:v>
              </c:pt>
              <c:pt idx="1">
                <c:v>0.89325706101785241</c:v>
              </c:pt>
              <c:pt idx="2">
                <c:v>2.8317218225419656</c:v>
              </c:pt>
              <c:pt idx="3">
                <c:v>2.373269064748202</c:v>
              </c:pt>
              <c:pt idx="4">
                <c:v>0.94175603517186257</c:v>
              </c:pt>
              <c:pt idx="5">
                <c:v>1.2114578337330137</c:v>
              </c:pt>
              <c:pt idx="6">
                <c:v>1.5757656274980019</c:v>
              </c:pt>
              <c:pt idx="7">
                <c:v>1.7293726618705036</c:v>
              </c:pt>
              <c:pt idx="8">
                <c:v>1.9603744696550451</c:v>
              </c:pt>
              <c:pt idx="9">
                <c:v>2.652121072372871</c:v>
              </c:pt>
              <c:pt idx="10">
                <c:v>2.5925278976818542</c:v>
              </c:pt>
              <c:pt idx="11">
                <c:v>1.1876913853532558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E-0048-816D-DDC59D76445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1.3315349688458278</c:v>
              </c:pt>
              <c:pt idx="1">
                <c:v>1.4428890573132516</c:v>
              </c:pt>
              <c:pt idx="2">
                <c:v>5.4295598215063556</c:v>
              </c:pt>
              <c:pt idx="3">
                <c:v>3.9097990135449496</c:v>
              </c:pt>
              <c:pt idx="4">
                <c:v>1.4294766068675315</c:v>
              </c:pt>
              <c:pt idx="5">
                <c:v>1.9418246199316149</c:v>
              </c:pt>
              <c:pt idx="6">
                <c:v>2.9569069448339191</c:v>
              </c:pt>
              <c:pt idx="7">
                <c:v>2.9815436769148533</c:v>
              </c:pt>
              <c:pt idx="8">
                <c:v>2.8147368164723181</c:v>
              </c:pt>
              <c:pt idx="9">
                <c:v>3.9503051728437502</c:v>
              </c:pt>
              <c:pt idx="10">
                <c:v>3.9354733907524873</c:v>
              </c:pt>
              <c:pt idx="11">
                <c:v>1.7743828494164822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E-0048-816D-DDC59D76445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0.49053271034415352</c:v>
              </c:pt>
              <c:pt idx="1">
                <c:v>0.34362506472245313</c:v>
              </c:pt>
              <c:pt idx="2">
                <c:v>0.23388382357757553</c:v>
              </c:pt>
              <c:pt idx="3">
                <c:v>0.83673911595145434</c:v>
              </c:pt>
              <c:pt idx="4">
                <c:v>0.4540354634761935</c:v>
              </c:pt>
              <c:pt idx="5">
                <c:v>0.48109104753441245</c:v>
              </c:pt>
              <c:pt idx="6">
                <c:v>0.19462431016208459</c:v>
              </c:pt>
              <c:pt idx="7">
                <c:v>0.47720164682615374</c:v>
              </c:pt>
              <c:pt idx="8">
                <c:v>1.1060121228377724</c:v>
              </c:pt>
              <c:pt idx="9">
                <c:v>1.3539369719019916</c:v>
              </c:pt>
              <c:pt idx="10">
                <c:v>1.2495824046112214</c:v>
              </c:pt>
              <c:pt idx="11">
                <c:v>0.60099992129002944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E-0048-816D-DDC59D76445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1.4488409272581935</c:v>
              </c:pt>
              <c:pt idx="1">
                <c:v>0</c:v>
              </c:pt>
              <c:pt idx="2">
                <c:v>7.7188249400479609</c:v>
              </c:pt>
              <c:pt idx="3">
                <c:v>0.67446043165467617</c:v>
              </c:pt>
              <c:pt idx="4">
                <c:v>0.3497202238209432</c:v>
              </c:pt>
              <c:pt idx="5">
                <c:v>0.87430055955235786</c:v>
              </c:pt>
              <c:pt idx="6">
                <c:v>1.398880895283773</c:v>
              </c:pt>
              <c:pt idx="7">
                <c:v>1.6736610711430855</c:v>
              </c:pt>
              <c:pt idx="8">
                <c:v>0.37470023980815348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9EE-0048-816D-DDC59D7644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9953207693300634"/>
          <c:y val="4.9821909845161973E-2"/>
          <c:w val="0.25068171550277502"/>
          <c:h val="0.196548264800232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703676746288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F1E-364E-90BD-910A3BBAEBE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16.725649350649352</c:v>
              </c:pt>
              <c:pt idx="1">
                <c:v>18.055844155844156</c:v>
              </c:pt>
              <c:pt idx="2">
                <c:v>17.04751552795031</c:v>
              </c:pt>
              <c:pt idx="3">
                <c:v>9.3986024844720504</c:v>
              </c:pt>
              <c:pt idx="4">
                <c:v>8.3596273291925467</c:v>
              </c:pt>
              <c:pt idx="5">
                <c:v>9.9678571428571399</c:v>
              </c:pt>
              <c:pt idx="6">
                <c:v>10.295341614906832</c:v>
              </c:pt>
              <c:pt idx="7">
                <c:v>10.486024844720498</c:v>
              </c:pt>
              <c:pt idx="8">
                <c:v>11.406211180124222</c:v>
              </c:pt>
              <c:pt idx="9">
                <c:v>12.193167701863356</c:v>
              </c:pt>
              <c:pt idx="10">
                <c:v>12.919999999999996</c:v>
              </c:pt>
              <c:pt idx="11">
                <c:v>14.922981366459629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F1E-364E-90BD-910A3BBAEBE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23.322697186428631</c:v>
              </c:pt>
              <c:pt idx="1">
                <c:v>21.978246219811776</c:v>
              </c:pt>
              <c:pt idx="2">
                <c:v>21.67579011606832</c:v>
              </c:pt>
              <c:pt idx="3">
                <c:v>15.197122433946767</c:v>
              </c:pt>
              <c:pt idx="4">
                <c:v>12.427561841435667</c:v>
              </c:pt>
              <c:pt idx="5">
                <c:v>14.467414548713844</c:v>
              </c:pt>
              <c:pt idx="6">
                <c:v>13.200359643190218</c:v>
              </c:pt>
              <c:pt idx="7">
                <c:v>12.783394905999693</c:v>
              </c:pt>
              <c:pt idx="8">
                <c:v>14.094242352626484</c:v>
              </c:pt>
              <c:pt idx="9">
                <c:v>15.352614163227457</c:v>
              </c:pt>
              <c:pt idx="10">
                <c:v>16.973176678530574</c:v>
              </c:pt>
              <c:pt idx="11">
                <c:v>17.873334707473767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F1E-364E-90BD-910A3BBAEBE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10.128601514870073</c:v>
              </c:pt>
              <c:pt idx="1">
                <c:v>14.133442091876535</c:v>
              </c:pt>
              <c:pt idx="2">
                <c:v>12.419240939832298</c:v>
              </c:pt>
              <c:pt idx="3">
                <c:v>3.6000825349973349</c:v>
              </c:pt>
              <c:pt idx="4">
                <c:v>4.2916928169494266</c:v>
              </c:pt>
              <c:pt idx="5">
                <c:v>5.4682997370004349</c:v>
              </c:pt>
              <c:pt idx="6">
                <c:v>7.3903235866234454</c:v>
              </c:pt>
              <c:pt idx="7">
                <c:v>8.1886547834413044</c:v>
              </c:pt>
              <c:pt idx="8">
                <c:v>8.7181800076219602</c:v>
              </c:pt>
              <c:pt idx="9">
                <c:v>9.0337212404992542</c:v>
              </c:pt>
              <c:pt idx="10">
                <c:v>8.8668233214694183</c:v>
              </c:pt>
              <c:pt idx="11">
                <c:v>11.972628025445493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F1E-364E-90BD-910A3BBAEBEF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19.107142857142854</c:v>
              </c:pt>
              <c:pt idx="1">
                <c:v>0</c:v>
              </c:pt>
              <c:pt idx="2">
                <c:v>8.2142857142857153</c:v>
              </c:pt>
              <c:pt idx="3">
                <c:v>13.392857142857142</c:v>
              </c:pt>
              <c:pt idx="4">
                <c:v>11.964285714285715</c:v>
              </c:pt>
              <c:pt idx="5">
                <c:v>10.178571428571429</c:v>
              </c:pt>
              <c:pt idx="6">
                <c:v>14.464285714285715</c:v>
              </c:pt>
              <c:pt idx="7">
                <c:v>15.55</c:v>
              </c:pt>
              <c:pt idx="8">
                <c:v>15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F1E-364E-90BD-910A3BBAEB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1283254031748704"/>
          <c:y val="7.5611488658304818E-2"/>
          <c:w val="0.2484445407626799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4452980757453402"/>
        </c:manualLayout>
      </c:layout>
      <c:lineChart>
        <c:grouping val="standard"/>
        <c:varyColors val="0"/>
        <c:ser>
          <c:idx val="0"/>
          <c:order val="0"/>
          <c:tx>
            <c:strRef>
              <c:f>[1]Syre!$H$19</c:f>
              <c:strCache>
                <c:ptCount val="1"/>
              </c:strCache>
            </c:strRef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8.706980989036623</c:v>
              </c:pt>
              <c:pt idx="1">
                <c:v>9.0293674567426141</c:v>
              </c:pt>
              <c:pt idx="2">
                <c:v>9.1952111966410062</c:v>
              </c:pt>
              <c:pt idx="3">
                <c:v>9.0726892227728051</c:v>
              </c:pt>
              <c:pt idx="4">
                <c:v>8.2464854987948044</c:v>
              </c:pt>
              <c:pt idx="5">
                <c:v>7.5658697048356869</c:v>
              </c:pt>
              <c:pt idx="6">
                <c:v>7.0951941917424781</c:v>
              </c:pt>
              <c:pt idx="7">
                <c:v>6.4073331913469449</c:v>
              </c:pt>
              <c:pt idx="8">
                <c:v>6.4971328601419573</c:v>
              </c:pt>
              <c:pt idx="9">
                <c:v>7.2490574132108199</c:v>
              </c:pt>
              <c:pt idx="10">
                <c:v>7.5843177046885932</c:v>
              </c:pt>
              <c:pt idx="11">
                <c:v>8.2667216356832096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49A-4867-8B60-E31E417E1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9.1108487474620858</c:v>
              </c:pt>
              <c:pt idx="1">
                <c:v>9.5622058165186008</c:v>
              </c:pt>
              <c:pt idx="2">
                <c:v>9.7688808273499088</c:v>
              </c:pt>
              <c:pt idx="3">
                <c:v>9.8537845260686208</c:v>
              </c:pt>
              <c:pt idx="4">
                <c:v>8.5676448109266818</c:v>
              </c:pt>
              <c:pt idx="5">
                <c:v>8.3842869078343725</c:v>
              </c:pt>
              <c:pt idx="6">
                <c:v>7.9000291799674098</c:v>
              </c:pt>
              <c:pt idx="7">
                <c:v>7.1091996884956945</c:v>
              </c:pt>
              <c:pt idx="8">
                <c:v>7.0936001214043518</c:v>
              </c:pt>
              <c:pt idx="9">
                <c:v>7.7448593351006378</c:v>
              </c:pt>
              <c:pt idx="10">
                <c:v>8.3911591794350375</c:v>
              </c:pt>
              <c:pt idx="11">
                <c:v>8.6051454400709737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49A-4867-8B60-E31E417E1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8.3031132306111601</c:v>
              </c:pt>
              <c:pt idx="1">
                <c:v>8.4965290969666274</c:v>
              </c:pt>
              <c:pt idx="2">
                <c:v>8.6215415659321035</c:v>
              </c:pt>
              <c:pt idx="3">
                <c:v>8.2915939194769894</c:v>
              </c:pt>
              <c:pt idx="4">
                <c:v>7.925326186662927</c:v>
              </c:pt>
              <c:pt idx="5">
                <c:v>6.7474525018370013</c:v>
              </c:pt>
              <c:pt idx="6">
                <c:v>6.2903592035175464</c:v>
              </c:pt>
              <c:pt idx="7">
                <c:v>5.7054666941981953</c:v>
              </c:pt>
              <c:pt idx="8">
                <c:v>5.9006655988795629</c:v>
              </c:pt>
              <c:pt idx="9">
                <c:v>6.7532554913210019</c:v>
              </c:pt>
              <c:pt idx="10">
                <c:v>6.777476229942148</c:v>
              </c:pt>
              <c:pt idx="11">
                <c:v>7.9282978312954464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49A-4867-8B60-E31E417E1AC4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7.739678096571029</c:v>
              </c:pt>
              <c:pt idx="1">
                <c:v>9.678096571028691</c:v>
              </c:pt>
              <c:pt idx="2">
                <c:v>9.9720083974807547</c:v>
              </c:pt>
              <c:pt idx="3">
                <c:v>8.9293212036389082</c:v>
              </c:pt>
              <c:pt idx="4">
                <c:v>7.9566130160951705</c:v>
              </c:pt>
              <c:pt idx="5">
                <c:v>7.9566130160951705</c:v>
              </c:pt>
              <c:pt idx="6">
                <c:v>8.0195941217634719</c:v>
              </c:pt>
              <c:pt idx="7">
                <c:v>5.5423372988103567</c:v>
              </c:pt>
              <c:pt idx="8">
                <c:v>6.3960811756473062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49A-4867-8B60-E31E417E1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779696"/>
        <c:axId val="798782688"/>
      </c:lineChart>
      <c:catAx>
        <c:axId val="7987796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782688"/>
        <c:crosses val="autoZero"/>
        <c:auto val="1"/>
        <c:lblAlgn val="ctr"/>
        <c:lblOffset val="100"/>
        <c:noMultiLvlLbl val="0"/>
      </c:catAx>
      <c:valAx>
        <c:axId val="79878268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7796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15468809922076"/>
          <c:y val="0.44405628646535267"/>
          <c:w val="0.28898633718216055"/>
          <c:h val="0.2138837512876351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79602105949773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576-A447-BE80-E260CB8FB9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</c:v>
              </c:pt>
              <c:pt idx="1">
                <c:v>1.2500000000000002</c:v>
              </c:pt>
              <c:pt idx="2">
                <c:v>3.1</c:v>
              </c:pt>
              <c:pt idx="3">
                <c:v>6.9</c:v>
              </c:pt>
              <c:pt idx="4">
                <c:v>10.675000000000001</c:v>
              </c:pt>
              <c:pt idx="5">
                <c:v>13.5</c:v>
              </c:pt>
              <c:pt idx="6">
                <c:v>18.3</c:v>
              </c:pt>
              <c:pt idx="7">
                <c:v>15.416666666666666</c:v>
              </c:pt>
              <c:pt idx="8">
                <c:v>14.233333333333334</c:v>
              </c:pt>
              <c:pt idx="9">
                <c:v>11</c:v>
              </c:pt>
              <c:pt idx="10">
                <c:v>8.65</c:v>
              </c:pt>
              <c:pt idx="11">
                <c:v>4.55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576-A447-BE80-E260CB8FB9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3.1661903789690604</c:v>
              </c:pt>
              <c:pt idx="1">
                <c:v>1.6541451884327383</c:v>
              </c:pt>
              <c:pt idx="2">
                <c:v>3.6773502691896258</c:v>
              </c:pt>
              <c:pt idx="3">
                <c:v>7.4887840577551898</c:v>
              </c:pt>
              <c:pt idx="4">
                <c:v>12.037289739127957</c:v>
              </c:pt>
              <c:pt idx="5">
                <c:v>14.63431330181157</c:v>
              </c:pt>
              <c:pt idx="6">
                <c:v>19.074596669241483</c:v>
              </c:pt>
              <c:pt idx="7">
                <c:v>17.996912133025756</c:v>
              </c:pt>
              <c:pt idx="8">
                <c:v>17.661841269253369</c:v>
              </c:pt>
              <c:pt idx="9">
                <c:v>12.173030263889213</c:v>
              </c:pt>
              <c:pt idx="10">
                <c:v>9.082434966208794</c:v>
              </c:pt>
              <c:pt idx="11">
                <c:v>6.4960215826141292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576-A447-BE80-E260CB8FB9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0.83380962103093959</c:v>
              </c:pt>
              <c:pt idx="1">
                <c:v>0.84585481156726217</c:v>
              </c:pt>
              <c:pt idx="2">
                <c:v>2.5226497308103744</c:v>
              </c:pt>
              <c:pt idx="3">
                <c:v>6.3112159422448109</c:v>
              </c:pt>
              <c:pt idx="4">
                <c:v>9.3127102608720449</c:v>
              </c:pt>
              <c:pt idx="5">
                <c:v>12.36568669818843</c:v>
              </c:pt>
              <c:pt idx="6">
                <c:v>17.525403330758518</c:v>
              </c:pt>
              <c:pt idx="7">
                <c:v>12.836421200307576</c:v>
              </c:pt>
              <c:pt idx="8">
                <c:v>10.8048253974133</c:v>
              </c:pt>
              <c:pt idx="9">
                <c:v>9.8269697361107866</c:v>
              </c:pt>
              <c:pt idx="10">
                <c:v>8.2175650337912067</c:v>
              </c:pt>
              <c:pt idx="11">
                <c:v>2.6039784173858704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576-A447-BE80-E260CB8FB9B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</c:v>
              </c:pt>
              <c:pt idx="1">
                <c:v>0</c:v>
              </c:pt>
              <c:pt idx="2">
                <c:v>2.25</c:v>
              </c:pt>
              <c:pt idx="3">
                <c:v>6.6999999999999993</c:v>
              </c:pt>
              <c:pt idx="4">
                <c:v>11</c:v>
              </c:pt>
              <c:pt idx="5">
                <c:v>10.45</c:v>
              </c:pt>
              <c:pt idx="6">
                <c:v>18.049999999999997</c:v>
              </c:pt>
              <c:pt idx="7">
                <c:v>14.149999999999999</c:v>
              </c:pt>
              <c:pt idx="8">
                <c:v>13.2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576-A447-BE80-E260CB8FB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473520"/>
        <c:axId val="798476000"/>
      </c:lineChart>
      <c:catAx>
        <c:axId val="798473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476000"/>
        <c:crosses val="autoZero"/>
        <c:auto val="1"/>
        <c:lblAlgn val="ctr"/>
        <c:lblOffset val="100"/>
        <c:noMultiLvlLbl val="0"/>
      </c:catAx>
      <c:valAx>
        <c:axId val="79847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473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2634316794738007"/>
          <c:w val="0.27134196127748633"/>
          <c:h val="0.2631701609587958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25339653701977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8A0-E041-BDAB-6AEF4C497D5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1.1495903277378097</c:v>
              </c:pt>
              <c:pt idx="1">
                <c:v>1.4988009592326137</c:v>
              </c:pt>
              <c:pt idx="2">
                <c:v>2.7740607513988809</c:v>
              </c:pt>
              <c:pt idx="3">
                <c:v>1.4488409272581932</c:v>
              </c:pt>
              <c:pt idx="4">
                <c:v>1.9740207833733012</c:v>
              </c:pt>
              <c:pt idx="5">
                <c:v>0.97422062350119898</c:v>
              </c:pt>
              <c:pt idx="6">
                <c:v>2.867993605115907</c:v>
              </c:pt>
              <c:pt idx="7">
                <c:v>2.0184732214228616</c:v>
              </c:pt>
              <c:pt idx="8">
                <c:v>1.9822208899547027</c:v>
              </c:pt>
              <c:pt idx="9">
                <c:v>2.3319677591260319</c:v>
              </c:pt>
              <c:pt idx="10">
                <c:v>2.8818745003996806</c:v>
              </c:pt>
              <c:pt idx="11">
                <c:v>0.9661870503597122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8A0-E041-BDAB-6AEF4C497D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1.2972479790635287</c:v>
              </c:pt>
              <c:pt idx="1">
                <c:v>2.0596009272742712</c:v>
              </c:pt>
              <c:pt idx="2">
                <c:v>3.4092953871652933</c:v>
              </c:pt>
              <c:pt idx="3">
                <c:v>2.5741437454387253</c:v>
              </c:pt>
              <c:pt idx="4">
                <c:v>2.5274196300888905</c:v>
              </c:pt>
              <c:pt idx="5">
                <c:v>1.1802111123909702</c:v>
              </c:pt>
              <c:pt idx="6">
                <c:v>3.5212905258062386</c:v>
              </c:pt>
              <c:pt idx="7">
                <c:v>3.1860538717094244</c:v>
              </c:pt>
              <c:pt idx="8">
                <c:v>2.5720863289206899</c:v>
              </c:pt>
              <c:pt idx="9">
                <c:v>3.2167695284244848</c:v>
              </c:pt>
              <c:pt idx="10">
                <c:v>3.792448810836289</c:v>
              </c:pt>
              <c:pt idx="11">
                <c:v>1.1356838366314483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8A0-E041-BDAB-6AEF4C497D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1.0019326764120906</c:v>
              </c:pt>
              <c:pt idx="1">
                <c:v>0.93800099119095637</c:v>
              </c:pt>
              <c:pt idx="2">
                <c:v>2.1388261156324684</c:v>
              </c:pt>
              <c:pt idx="3">
                <c:v>0.32353810907766101</c:v>
              </c:pt>
              <c:pt idx="4">
                <c:v>1.4206219366577122</c:v>
              </c:pt>
              <c:pt idx="5">
                <c:v>0.76823013461142786</c:v>
              </c:pt>
              <c:pt idx="6">
                <c:v>2.2146966844255753</c:v>
              </c:pt>
              <c:pt idx="7">
                <c:v>0.85089257113629868</c:v>
              </c:pt>
              <c:pt idx="8">
                <c:v>1.3923554509887155</c:v>
              </c:pt>
              <c:pt idx="9">
                <c:v>1.447165989827579</c:v>
              </c:pt>
              <c:pt idx="10">
                <c:v>1.9713001899630722</c:v>
              </c:pt>
              <c:pt idx="11">
                <c:v>0.79669026408797605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8A0-E041-BDAB-6AEF4C497D5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0.57454036770583516</c:v>
              </c:pt>
              <c:pt idx="1">
                <c:v>0</c:v>
              </c:pt>
              <c:pt idx="2">
                <c:v>2.4980015987210225</c:v>
              </c:pt>
              <c:pt idx="3">
                <c:v>0.77438049560351707</c:v>
              </c:pt>
              <c:pt idx="4">
                <c:v>0.64948041566746584</c:v>
              </c:pt>
              <c:pt idx="5">
                <c:v>0.77438049560351718</c:v>
              </c:pt>
              <c:pt idx="6">
                <c:v>4.3215427657873686</c:v>
              </c:pt>
              <c:pt idx="7">
                <c:v>2.0233812949640284</c:v>
              </c:pt>
              <c:pt idx="8">
                <c:v>1.6486810551558753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8A0-E041-BDAB-6AEF4C497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418768"/>
        <c:axId val="996420816"/>
      </c:lineChart>
      <c:catAx>
        <c:axId val="996418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20816"/>
        <c:crosses val="autoZero"/>
        <c:auto val="1"/>
        <c:lblAlgn val="ctr"/>
        <c:lblOffset val="100"/>
        <c:noMultiLvlLbl val="0"/>
      </c:catAx>
      <c:valAx>
        <c:axId val="996420816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4187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349598192117865"/>
          <c:y val="5.3491584194177565E-2"/>
          <c:w val="0.28671774136341066"/>
          <c:h val="0.2038875966192299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5033346937930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1C0-8347-AD32-E14EEBACA39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0.60483870967741937</c:v>
              </c:pt>
              <c:pt idx="1">
                <c:v>0.83870967741935487</c:v>
              </c:pt>
              <c:pt idx="2">
                <c:v>0.33064516129032262</c:v>
              </c:pt>
              <c:pt idx="3">
                <c:v>0.22169354838709676</c:v>
              </c:pt>
              <c:pt idx="4">
                <c:v>0.32580645161290328</c:v>
              </c:pt>
              <c:pt idx="5">
                <c:v>0.40322580645161288</c:v>
              </c:pt>
              <c:pt idx="6">
                <c:v>0.45161290322580644</c:v>
              </c:pt>
              <c:pt idx="7">
                <c:v>0.40860215053763443</c:v>
              </c:pt>
              <c:pt idx="8">
                <c:v>0.56451612903225801</c:v>
              </c:pt>
              <c:pt idx="9">
                <c:v>0.65591397849462363</c:v>
              </c:pt>
              <c:pt idx="10">
                <c:v>0.60752688172043012</c:v>
              </c:pt>
              <c:pt idx="11">
                <c:v>0.68279569892473113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1C0-8347-AD32-E14EEBACA39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0.63572345508891415</c:v>
              </c:pt>
              <c:pt idx="1">
                <c:v>0.9755690544232023</c:v>
              </c:pt>
              <c:pt idx="2">
                <c:v>0.34677419354838712</c:v>
              </c:pt>
              <c:pt idx="3">
                <c:v>0.2609878566758525</c:v>
              </c:pt>
              <c:pt idx="4">
                <c:v>0.34569165807409352</c:v>
              </c:pt>
              <c:pt idx="5">
                <c:v>0.45909841314738364</c:v>
              </c:pt>
              <c:pt idx="6">
                <c:v>0.50931788329031769</c:v>
              </c:pt>
              <c:pt idx="7">
                <c:v>0.47203389765054904</c:v>
              </c:pt>
              <c:pt idx="8">
                <c:v>0.85761397541573214</c:v>
              </c:pt>
              <c:pt idx="9">
                <c:v>0.76126837603368591</c:v>
              </c:pt>
              <c:pt idx="10">
                <c:v>0.69508044294977323</c:v>
              </c:pt>
              <c:pt idx="11">
                <c:v>0.78565121757908085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1C0-8347-AD32-E14EEBACA39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0.5739539642659246</c:v>
              </c:pt>
              <c:pt idx="1">
                <c:v>0.70185030041550744</c:v>
              </c:pt>
              <c:pt idx="2">
                <c:v>0.31451612903225812</c:v>
              </c:pt>
              <c:pt idx="3">
                <c:v>0.18239924009834099</c:v>
              </c:pt>
              <c:pt idx="4">
                <c:v>0.30592124515171304</c:v>
              </c:pt>
              <c:pt idx="5">
                <c:v>0.34735319975584211</c:v>
              </c:pt>
              <c:pt idx="6">
                <c:v>0.39390792316129525</c:v>
              </c:pt>
              <c:pt idx="7">
                <c:v>0.34517040342471983</c:v>
              </c:pt>
              <c:pt idx="8">
                <c:v>0.27141828264878393</c:v>
              </c:pt>
              <c:pt idx="9">
                <c:v>0.55055958095556135</c:v>
              </c:pt>
              <c:pt idx="10">
                <c:v>0.51997332049108702</c:v>
              </c:pt>
              <c:pt idx="11">
                <c:v>0.57994018027038141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1C0-8347-AD32-E14EEBACA39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0.19193548387096776</c:v>
              </c:pt>
              <c:pt idx="3">
                <c:v>0.22741935483870968</c:v>
              </c:pt>
              <c:pt idx="4">
                <c:v>4.6774193548387091E-2</c:v>
              </c:pt>
              <c:pt idx="5">
                <c:v>0.40322580645161288</c:v>
              </c:pt>
              <c:pt idx="6">
                <c:v>0.3</c:v>
              </c:pt>
              <c:pt idx="7">
                <c:v>0.47000000000000003</c:v>
              </c:pt>
              <c:pt idx="8">
                <c:v>0.62903225806451613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1C0-8347-AD32-E14EEBACA3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9182912"/>
        <c:axId val="1019184272"/>
      </c:lineChart>
      <c:catAx>
        <c:axId val="1019182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9184272"/>
        <c:crosses val="autoZero"/>
        <c:auto val="1"/>
        <c:lblAlgn val="ctr"/>
        <c:lblOffset val="100"/>
        <c:noMultiLvlLbl val="0"/>
      </c:catAx>
      <c:valAx>
        <c:axId val="101918427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91829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2398446035548101"/>
          <c:y val="3.8916433832867671E-2"/>
          <c:w val="0.27176487758094697"/>
          <c:h val="0.2109425958851917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7582933712232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12B-3C4A-9621-BE0BAE5A1F1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19.464285714285712</c:v>
              </c:pt>
              <c:pt idx="1">
                <c:v>22.232142857142854</c:v>
              </c:pt>
              <c:pt idx="2">
                <c:v>16.785714285714285</c:v>
              </c:pt>
              <c:pt idx="3">
                <c:v>5.8482142857142856</c:v>
              </c:pt>
              <c:pt idx="4">
                <c:v>6.143928571428571</c:v>
              </c:pt>
              <c:pt idx="5">
                <c:v>5.8035714285714288</c:v>
              </c:pt>
              <c:pt idx="6">
                <c:v>4.6904761904761907</c:v>
              </c:pt>
              <c:pt idx="7">
                <c:v>9.3452380952380949</c:v>
              </c:pt>
              <c:pt idx="8">
                <c:v>15</c:v>
              </c:pt>
              <c:pt idx="9">
                <c:v>15.892857142857141</c:v>
              </c:pt>
              <c:pt idx="10">
                <c:v>16.666666666666668</c:v>
              </c:pt>
              <c:pt idx="11">
                <c:v>19.702380952380953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12B-3C4A-9621-BE0BAE5A1F1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21.751115799083191</c:v>
              </c:pt>
              <c:pt idx="1">
                <c:v>23.337748548869445</c:v>
              </c:pt>
              <c:pt idx="2">
                <c:v>25.391795034251345</c:v>
              </c:pt>
              <c:pt idx="3">
                <c:v>10.643369773961</c:v>
              </c:pt>
              <c:pt idx="4">
                <c:v>12.251674670847407</c:v>
              </c:pt>
              <c:pt idx="5">
                <c:v>12.318370123912393</c:v>
              </c:pt>
              <c:pt idx="6">
                <c:v>7.0132413734505903</c:v>
              </c:pt>
              <c:pt idx="7">
                <c:v>10.949070664917564</c:v>
              </c:pt>
              <c:pt idx="8">
                <c:v>19.432026302139594</c:v>
              </c:pt>
              <c:pt idx="9">
                <c:v>18.103106920966557</c:v>
              </c:pt>
              <c:pt idx="10">
                <c:v>18.887471203116391</c:v>
              </c:pt>
              <c:pt idx="11">
                <c:v>20.645039661658533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12B-3C4A-9621-BE0BAE5A1F1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17.177455629488232</c:v>
              </c:pt>
              <c:pt idx="1">
                <c:v>21.126537165416263</c:v>
              </c:pt>
              <c:pt idx="2">
                <c:v>8.1796335371772226</c:v>
              </c:pt>
              <c:pt idx="3">
                <c:v>1.0530587974675711</c:v>
              </c:pt>
              <c:pt idx="4">
                <c:v>3.6182472009735456E-2</c:v>
              </c:pt>
              <c:pt idx="5">
                <c:v>-0.7112272667695354</c:v>
              </c:pt>
              <c:pt idx="6">
                <c:v>2.3677110075017911</c:v>
              </c:pt>
              <c:pt idx="7">
                <c:v>7.7414055255586263</c:v>
              </c:pt>
              <c:pt idx="8">
                <c:v>10.567973697860406</c:v>
              </c:pt>
              <c:pt idx="9">
                <c:v>13.682607364747724</c:v>
              </c:pt>
              <c:pt idx="10">
                <c:v>14.445862130216947</c:v>
              </c:pt>
              <c:pt idx="11">
                <c:v>18.759722243103372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12B-3C4A-9621-BE0BAE5A1F16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19.464285714285715</c:v>
              </c:pt>
              <c:pt idx="1">
                <c:v>0</c:v>
              </c:pt>
              <c:pt idx="2">
                <c:v>8.2142857142857135</c:v>
              </c:pt>
              <c:pt idx="3">
                <c:v>5.1785714285714288</c:v>
              </c:pt>
              <c:pt idx="4">
                <c:v>10.178571428571427</c:v>
              </c:pt>
              <c:pt idx="5">
                <c:v>9.8214285714285712</c:v>
              </c:pt>
              <c:pt idx="6">
                <c:v>10.714285714285714</c:v>
              </c:pt>
              <c:pt idx="7">
                <c:v>14.600000000000001</c:v>
              </c:pt>
              <c:pt idx="8">
                <c:v>11.964285714285715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12B-3C4A-9621-BE0BAE5A1F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704640"/>
        <c:axId val="1482690464"/>
      </c:lineChart>
      <c:catAx>
        <c:axId val="148270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690464"/>
        <c:crosses val="autoZero"/>
        <c:auto val="1"/>
        <c:lblAlgn val="ctr"/>
        <c:lblOffset val="100"/>
        <c:noMultiLvlLbl val="0"/>
      </c:catAx>
      <c:valAx>
        <c:axId val="14826904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70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0448225540035594"/>
          <c:y val="5.8267716535433063E-2"/>
          <c:w val="0.30000491458242079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55620452506727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C4-5644-A451-2B083E13929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4.7857142857142856</c:v>
              </c:pt>
              <c:pt idx="1">
                <c:v>5.5714285714285712</c:v>
              </c:pt>
              <c:pt idx="2">
                <c:v>3.2696428571428569</c:v>
              </c:pt>
              <c:pt idx="3">
                <c:v>0.26678571428571429</c:v>
              </c:pt>
              <c:pt idx="4">
                <c:v>0.9107142857142857</c:v>
              </c:pt>
              <c:pt idx="5">
                <c:v>0.41428571428571426</c:v>
              </c:pt>
              <c:pt idx="6">
                <c:v>0.41642857142857137</c:v>
              </c:pt>
              <c:pt idx="7">
                <c:v>0.38071428571428573</c:v>
              </c:pt>
              <c:pt idx="8">
                <c:v>1.7366666666666666</c:v>
              </c:pt>
              <c:pt idx="9">
                <c:v>1.0885714285714287</c:v>
              </c:pt>
              <c:pt idx="10">
                <c:v>2.0119047619047623</c:v>
              </c:pt>
              <c:pt idx="11">
                <c:v>3.7023809523809526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C4-5644-A451-2B083E13929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4.9161244184536113</c:v>
              </c:pt>
              <c:pt idx="1">
                <c:v>7.5526327678775917</c:v>
              </c:pt>
              <c:pt idx="2">
                <c:v>6.781722957689122</c:v>
              </c:pt>
              <c:pt idx="3">
                <c:v>0.32990610460032949</c:v>
              </c:pt>
              <c:pt idx="4">
                <c:v>1.359162100043747</c:v>
              </c:pt>
              <c:pt idx="5">
                <c:v>0.46273092845089486</c:v>
              </c:pt>
              <c:pt idx="6">
                <c:v>0.53092302366027033</c:v>
              </c:pt>
              <c:pt idx="7">
                <c:v>0.52136437984717932</c:v>
              </c:pt>
              <c:pt idx="8">
                <c:v>3.6619975773535174</c:v>
              </c:pt>
              <c:pt idx="9">
                <c:v>1.6780679276695825</c:v>
              </c:pt>
              <c:pt idx="10">
                <c:v>2.4531845950678708</c:v>
              </c:pt>
              <c:pt idx="11">
                <c:v>3.7561504275744584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C4-5644-A451-2B083E13929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4.6553041529749599</c:v>
              </c:pt>
              <c:pt idx="1">
                <c:v>3.5902243749795506</c:v>
              </c:pt>
              <c:pt idx="2">
                <c:v>-0.24243724340340833</c:v>
              </c:pt>
              <c:pt idx="3">
                <c:v>0.2036653239710991</c:v>
              </c:pt>
              <c:pt idx="4">
                <c:v>0.4622664713848243</c:v>
              </c:pt>
              <c:pt idx="5">
                <c:v>0.36584050012053365</c:v>
              </c:pt>
              <c:pt idx="6">
                <c:v>0.30193411919687241</c:v>
              </c:pt>
              <c:pt idx="7">
                <c:v>0.24006419158139214</c:v>
              </c:pt>
              <c:pt idx="8">
                <c:v>-0.18866424402018445</c:v>
              </c:pt>
              <c:pt idx="9">
                <c:v>0.49907492947327514</c:v>
              </c:pt>
              <c:pt idx="10">
                <c:v>1.5706249287416538</c:v>
              </c:pt>
              <c:pt idx="11">
                <c:v>3.6486114771874467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C4-5644-A451-2B083E13929D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2">
                <c:v>0.17857142857142855</c:v>
              </c:pt>
              <c:pt idx="3">
                <c:v>1.357142857142857</c:v>
              </c:pt>
              <c:pt idx="4">
                <c:v>0.5357142857142857</c:v>
              </c:pt>
              <c:pt idx="5">
                <c:v>0.58214285714285707</c:v>
              </c:pt>
              <c:pt idx="6">
                <c:v>1.1428571428571428</c:v>
              </c:pt>
              <c:pt idx="7">
                <c:v>1.9714285714285713</c:v>
              </c:pt>
              <c:pt idx="8">
                <c:v>0.50714285714285712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C4-5644-A451-2B083E1392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2202352"/>
        <c:axId val="1022125504"/>
      </c:lineChart>
      <c:catAx>
        <c:axId val="1022202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2125504"/>
        <c:crosses val="autoZero"/>
        <c:auto val="1"/>
        <c:lblAlgn val="ctr"/>
        <c:lblOffset val="100"/>
        <c:noMultiLvlLbl val="0"/>
      </c:catAx>
      <c:valAx>
        <c:axId val="102212550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2202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8335443101459454"/>
          <c:y val="7.77378351266301E-2"/>
          <c:w val="0.33404022267917149"/>
          <c:h val="0.2171222052740789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398263678578601E-2"/>
          <c:y val="3.3779890391088897E-2"/>
          <c:w val="0.89504616236069501"/>
          <c:h val="0.7915318321490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94F-4C31-B676-7BEE04BB0534}"/>
            </c:ext>
          </c:extLst>
        </c:ser>
        <c:ser>
          <c:idx val="0"/>
          <c:order val="0"/>
          <c:tx>
            <c:v>Medel 2023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9.307207837648706</c:v>
              </c:pt>
              <c:pt idx="1">
                <c:v>9.0972708187543727</c:v>
              </c:pt>
              <c:pt idx="2">
                <c:v>9.4191742477256835</c:v>
              </c:pt>
              <c:pt idx="3">
                <c:v>8.6074177746675993</c:v>
              </c:pt>
              <c:pt idx="4">
                <c:v>7.9076277116864944</c:v>
              </c:pt>
              <c:pt idx="5">
                <c:v>7.0678796361091667</c:v>
              </c:pt>
              <c:pt idx="6">
                <c:v>6.3331000699790057</c:v>
              </c:pt>
              <c:pt idx="7">
                <c:v>6.4380685794261723</c:v>
              </c:pt>
              <c:pt idx="8">
                <c:v>5.7732680195941217</c:v>
              </c:pt>
              <c:pt idx="9">
                <c:v>7.0678796361091676</c:v>
              </c:pt>
              <c:pt idx="10">
                <c:v>7.2778166550034982</c:v>
              </c:pt>
              <c:pt idx="11">
                <c:v>8.6074177746675993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94F-4C31-B676-7BEE04BB053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9.7179136657696539</c:v>
              </c:pt>
              <c:pt idx="1">
                <c:v>9.2803565493625069</c:v>
              </c:pt>
              <c:pt idx="2">
                <c:v>9.7952422349207691</c:v>
              </c:pt>
              <c:pt idx="3">
                <c:v>8.9092618170215481</c:v>
              </c:pt>
              <c:pt idx="4">
                <c:v>8.0065929714746744</c:v>
              </c:pt>
              <c:pt idx="5">
                <c:v>7.4142580453677969</c:v>
              </c:pt>
              <c:pt idx="6">
                <c:v>6.758765747396656</c:v>
              </c:pt>
              <c:pt idx="7">
                <c:v>6.9816272543844669</c:v>
              </c:pt>
              <c:pt idx="8">
                <c:v>6.728509224606638</c:v>
              </c:pt>
              <c:pt idx="9">
                <c:v>7.3102940248521868</c:v>
              </c:pt>
              <c:pt idx="10">
                <c:v>7.4916060506160864</c:v>
              </c:pt>
              <c:pt idx="11">
                <c:v>9.0989341615513286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94F-4C31-B676-7BEE04BB053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8.896502009527758</c:v>
              </c:pt>
              <c:pt idx="1">
                <c:v>8.9141850881462386</c:v>
              </c:pt>
              <c:pt idx="2">
                <c:v>9.0431062605305979</c:v>
              </c:pt>
              <c:pt idx="3">
                <c:v>8.3055737323136505</c:v>
              </c:pt>
              <c:pt idx="4">
                <c:v>7.8086624518983134</c:v>
              </c:pt>
              <c:pt idx="5">
                <c:v>6.7215012268505365</c:v>
              </c:pt>
              <c:pt idx="6">
                <c:v>5.9074343925613553</c:v>
              </c:pt>
              <c:pt idx="7">
                <c:v>5.8945099044678777</c:v>
              </c:pt>
              <c:pt idx="8">
                <c:v>4.8180268145816054</c:v>
              </c:pt>
              <c:pt idx="9">
                <c:v>6.8254652473661483</c:v>
              </c:pt>
              <c:pt idx="10">
                <c:v>7.0640272593909099</c:v>
              </c:pt>
              <c:pt idx="11">
                <c:v>8.1159013877838699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94F-4C31-B676-7BEE04BB0534}"/>
            </c:ext>
          </c:extLst>
        </c:ser>
        <c:ser>
          <c:idx val="3"/>
          <c:order val="3"/>
          <c:tx>
            <c:v>2025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00FF"/>
              </a:solidFill>
              <a:ln>
                <a:solidFill>
                  <a:srgbClr val="0000FF"/>
                </a:solidFill>
              </a:ln>
            </c:spPr>
          </c:marker>
          <c:cat>
            <c:numLit>
              <c:formatCode>General</c:formatCode>
              <c:ptCount val="12"/>
            </c:numLit>
          </c:cat>
          <c:val>
            <c:numLit>
              <c:formatCode>General</c:formatCode>
              <c:ptCount val="12"/>
              <c:pt idx="0">
                <c:v>8.1175647305808258</c:v>
              </c:pt>
              <c:pt idx="1">
                <c:v>0</c:v>
              </c:pt>
              <c:pt idx="2">
                <c:v>8.7473757872638203</c:v>
              </c:pt>
              <c:pt idx="3">
                <c:v>8.1875437368789363</c:v>
              </c:pt>
              <c:pt idx="4">
                <c:v>7.4177746675997192</c:v>
              </c:pt>
              <c:pt idx="5">
                <c:v>7.697690692792162</c:v>
              </c:pt>
              <c:pt idx="6">
                <c:v>6.1581525542337303</c:v>
              </c:pt>
              <c:pt idx="7">
                <c:v>6.5080475857242828</c:v>
              </c:pt>
              <c:pt idx="8">
                <c:v>6.5850244926522041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94F-4C31-B676-7BEE04BB05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946544"/>
        <c:axId val="798949024"/>
      </c:lineChart>
      <c:catAx>
        <c:axId val="79894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949024"/>
        <c:crosses val="autoZero"/>
        <c:auto val="1"/>
        <c:lblAlgn val="ctr"/>
        <c:lblOffset val="100"/>
        <c:noMultiLvlLbl val="0"/>
      </c:catAx>
      <c:valAx>
        <c:axId val="7989490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9465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3261389747055903"/>
          <c:y val="6.0958554446355881E-2"/>
          <c:w val="0.31821123120066264"/>
          <c:h val="0.20062463668551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3153174584295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DF2-4D7E-8FFF-1B285786676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6.8250000000000002</c:v>
              </c:pt>
              <c:pt idx="1">
                <c:v>6.6999999999999993</c:v>
              </c:pt>
              <c:pt idx="2">
                <c:v>6.5250000000000004</c:v>
              </c:pt>
              <c:pt idx="3">
                <c:v>6.6</c:v>
              </c:pt>
              <c:pt idx="4">
                <c:v>6.7249999999999996</c:v>
              </c:pt>
              <c:pt idx="5">
                <c:v>6.9</c:v>
              </c:pt>
              <c:pt idx="6">
                <c:v>7.1333333333333329</c:v>
              </c:pt>
              <c:pt idx="7">
                <c:v>7.1000000000000005</c:v>
              </c:pt>
              <c:pt idx="8">
                <c:v>6.9666666666666659</c:v>
              </c:pt>
              <c:pt idx="9">
                <c:v>7.0666666666666673</c:v>
              </c:pt>
              <c:pt idx="10">
                <c:v>7.0000000000000009</c:v>
              </c:pt>
              <c:pt idx="11">
                <c:v>7.0666666666666664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DF2-4D7E-8FFF-1B285786676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7.3174428900898052</c:v>
              </c:pt>
              <c:pt idx="1">
                <c:v>7.1618802153517001</c:v>
              </c:pt>
              <c:pt idx="2">
                <c:v>7.0750000000000002</c:v>
              </c:pt>
              <c:pt idx="3">
                <c:v>6.946410161513775</c:v>
              </c:pt>
              <c:pt idx="4">
                <c:v>7.1599329450233293</c:v>
              </c:pt>
              <c:pt idx="5">
                <c:v>7.3618802153517011</c:v>
              </c:pt>
              <c:pt idx="6">
                <c:v>7.4719580026453407</c:v>
              </c:pt>
              <c:pt idx="7">
                <c:v>7.3366431913239856</c:v>
              </c:pt>
              <c:pt idx="8">
                <c:v>7.0183064446160977</c:v>
              </c:pt>
              <c:pt idx="9">
                <c:v>7.2032926768794621</c:v>
              </c:pt>
              <c:pt idx="10">
                <c:v>7.236643191323985</c:v>
              </c:pt>
              <c:pt idx="11">
                <c:v>7.4281451123126923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DF2-4D7E-8FFF-1B285786676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6.3325571099101952</c:v>
              </c:pt>
              <c:pt idx="1">
                <c:v>6.2381197846482985</c:v>
              </c:pt>
              <c:pt idx="2">
                <c:v>5.9750000000000005</c:v>
              </c:pt>
              <c:pt idx="3">
                <c:v>6.2535898384862243</c:v>
              </c:pt>
              <c:pt idx="4">
                <c:v>6.29006705497667</c:v>
              </c:pt>
              <c:pt idx="5">
                <c:v>6.4381197846482996</c:v>
              </c:pt>
              <c:pt idx="6">
                <c:v>6.794708664021325</c:v>
              </c:pt>
              <c:pt idx="7">
                <c:v>6.8633568086760155</c:v>
              </c:pt>
              <c:pt idx="8">
                <c:v>6.9150268887172341</c:v>
              </c:pt>
              <c:pt idx="9">
                <c:v>6.9300406564538726</c:v>
              </c:pt>
              <c:pt idx="10">
                <c:v>6.7633568086760167</c:v>
              </c:pt>
              <c:pt idx="11">
                <c:v>6.7051882210206406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DF2-4D7E-8FFF-1B285786676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2">
                <c:v>6.8</c:v>
              </c:pt>
              <c:pt idx="3">
                <c:v>7.4</c:v>
              </c:pt>
              <c:pt idx="4">
                <c:v>7.2</c:v>
              </c:pt>
              <c:pt idx="5">
                <c:v>7.3</c:v>
              </c:pt>
              <c:pt idx="6">
                <c:v>7.2</c:v>
              </c:pt>
              <c:pt idx="7">
                <c:v>7.2</c:v>
              </c:pt>
              <c:pt idx="8">
                <c:v>7.1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DF2-4D7E-8FFF-1B28578667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67408"/>
        <c:axId val="742469456"/>
      </c:lineChart>
      <c:catAx>
        <c:axId val="74246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69456"/>
        <c:crosses val="autoZero"/>
        <c:auto val="1"/>
        <c:lblAlgn val="ctr"/>
        <c:lblOffset val="100"/>
        <c:noMultiLvlLbl val="0"/>
      </c:catAx>
      <c:valAx>
        <c:axId val="74246945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6740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4120108012536928"/>
          <c:y val="0.59932868493335512"/>
          <c:w val="0.28713987714886402"/>
          <c:h val="0.1966620451513327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236165453827899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4.301571428571429</c:v>
              </c:pt>
              <c:pt idx="1">
                <c:v>3.3981428571428571</c:v>
              </c:pt>
              <c:pt idx="2">
                <c:v>2.4007142857142858</c:v>
              </c:pt>
              <c:pt idx="4">
                <c:v>8.4337499999999999</c:v>
              </c:pt>
              <c:pt idx="6">
                <c:v>15.209000000000001</c:v>
              </c:pt>
              <c:pt idx="7">
                <c:v>16.602866666666667</c:v>
              </c:pt>
              <c:pt idx="8">
                <c:v>13.218571428571428</c:v>
              </c:pt>
              <c:pt idx="10">
                <c:v>7.565833333333333</c:v>
              </c:pt>
              <c:pt idx="11">
                <c:v>6.2746000000000013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75E-AC46-8A9C-2B9DC81A31C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5.5605437764894816</c:v>
              </c:pt>
              <c:pt idx="1">
                <c:v>4.8689048091856479</c:v>
              </c:pt>
              <c:pt idx="2">
                <c:v>3.7959008697938499</c:v>
              </c:pt>
              <c:pt idx="4">
                <c:v>9.4474618262438579</c:v>
              </c:pt>
              <c:pt idx="6">
                <c:v>18.246765019074239</c:v>
              </c:pt>
              <c:pt idx="7">
                <c:v>20.262122608873316</c:v>
              </c:pt>
              <c:pt idx="8">
                <c:v>16.030580995091039</c:v>
              </c:pt>
              <c:pt idx="10">
                <c:v>8.137473053521644</c:v>
              </c:pt>
              <c:pt idx="11">
                <c:v>7.6260366455356152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75E-AC46-8A9C-2B9DC81A31C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3.042599080653376</c:v>
              </c:pt>
              <c:pt idx="1">
                <c:v>1.9273809051000665</c:v>
              </c:pt>
              <c:pt idx="2">
                <c:v>1.0055277016347219</c:v>
              </c:pt>
              <c:pt idx="4">
                <c:v>7.4200381737561409</c:v>
              </c:pt>
              <c:pt idx="6">
                <c:v>12.171234980925764</c:v>
              </c:pt>
              <c:pt idx="7">
                <c:v>12.943610724460019</c:v>
              </c:pt>
              <c:pt idx="8">
                <c:v>10.406561862051817</c:v>
              </c:pt>
              <c:pt idx="10">
                <c:v>6.9941936131450229</c:v>
              </c:pt>
              <c:pt idx="11">
                <c:v>4.9231633544643874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75E-AC46-8A9C-2B9DC81A31C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75E-AC46-8A9C-2B9DC81A31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11456"/>
        <c:axId val="2099814448"/>
      </c:lineChart>
      <c:catAx>
        <c:axId val="20998114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14448"/>
        <c:crosses val="autoZero"/>
        <c:auto val="1"/>
        <c:lblAlgn val="ctr"/>
        <c:lblOffset val="100"/>
        <c:noMultiLvlLbl val="0"/>
      </c:catAx>
      <c:valAx>
        <c:axId val="20998144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114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9271462673611126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7.8405476190476193</c:v>
              </c:pt>
              <c:pt idx="1">
                <c:v>7.8114285714285714</c:v>
              </c:pt>
              <c:pt idx="2">
                <c:v>7.2339285714285717</c:v>
              </c:pt>
              <c:pt idx="4">
                <c:v>7.2265624999999991</c:v>
              </c:pt>
              <c:pt idx="6">
                <c:v>7.461434782608694</c:v>
              </c:pt>
              <c:pt idx="7">
                <c:v>7.5430000000000019</c:v>
              </c:pt>
              <c:pt idx="8">
                <c:v>7.3164999999999996</c:v>
              </c:pt>
              <c:pt idx="10">
                <c:v>7.6165833333333319</c:v>
              </c:pt>
              <c:pt idx="11">
                <c:v>7.6949999999999976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636-A94A-9166-A523B2BA3A9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8.5110235767614224</c:v>
              </c:pt>
              <c:pt idx="1">
                <c:v>8.7043999503640173</c:v>
              </c:pt>
              <c:pt idx="2">
                <c:v>7.8069366213499709</c:v>
              </c:pt>
              <c:pt idx="4">
                <c:v>7.3809917583461209</c:v>
              </c:pt>
              <c:pt idx="6">
                <c:v>7.7803635905597206</c:v>
              </c:pt>
              <c:pt idx="7">
                <c:v>7.9007241279591574</c:v>
              </c:pt>
              <c:pt idx="8">
                <c:v>7.6279049428983718</c:v>
              </c:pt>
              <c:pt idx="10">
                <c:v>7.8953290494303232</c:v>
              </c:pt>
              <c:pt idx="11">
                <c:v>8.2442298683391684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636-A94A-9166-A523B2BA3A9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7.1700716613338162</c:v>
              </c:pt>
              <c:pt idx="1">
                <c:v>6.9184571924931255</c:v>
              </c:pt>
              <c:pt idx="2">
                <c:v>6.6609205215071725</c:v>
              </c:pt>
              <c:pt idx="4">
                <c:v>7.0721332416538774</c:v>
              </c:pt>
              <c:pt idx="6">
                <c:v>7.1425059746576673</c:v>
              </c:pt>
              <c:pt idx="7">
                <c:v>7.1852758720408465</c:v>
              </c:pt>
              <c:pt idx="8">
                <c:v>7.0050950571016273</c:v>
              </c:pt>
              <c:pt idx="10">
                <c:v>7.3378376172363406</c:v>
              </c:pt>
              <c:pt idx="11">
                <c:v>7.1457701316608278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636-A94A-9166-A523B2BA3A93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7.26</c:v>
              </c:pt>
              <c:pt idx="1">
                <c:v>7.2549999999999999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8.0749999999999993</c:v>
              </c:pt>
              <c:pt idx="7">
                <c:v>7.6564999999999994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636-A94A-9166-A523B2BA3A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56544"/>
        <c:axId val="2102159536"/>
      </c:lineChart>
      <c:catAx>
        <c:axId val="210215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59536"/>
        <c:crosses val="autoZero"/>
        <c:auto val="1"/>
        <c:lblAlgn val="ctr"/>
        <c:lblOffset val="100"/>
        <c:noMultiLvlLbl val="0"/>
      </c:catAx>
      <c:valAx>
        <c:axId val="21021595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5654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13225947533760399"/>
          <c:y val="0.57190707516678096"/>
          <c:w val="0.25319799273795401"/>
          <c:h val="0.23473448831174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583113213096E-2"/>
          <c:y val="5.6768558951965101E-2"/>
          <c:w val="0.89504616236069501"/>
          <c:h val="0.7716130631644340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8.274811056682994</c:v>
              </c:pt>
              <c:pt idx="1">
                <c:v>8.5771059916088497</c:v>
              </c:pt>
              <c:pt idx="2">
                <c:v>9.2414285714285711</c:v>
              </c:pt>
              <c:pt idx="4">
                <c:v>8.6100000000000012</c:v>
              </c:pt>
              <c:pt idx="6">
                <c:v>6.989446861593696</c:v>
              </c:pt>
              <c:pt idx="7">
                <c:v>6.4876883601586188</c:v>
              </c:pt>
              <c:pt idx="8">
                <c:v>6.5757142857142847</c:v>
              </c:pt>
              <c:pt idx="10">
                <c:v>7.381666666666665</c:v>
              </c:pt>
              <c:pt idx="11">
                <c:v>7.7751527874970838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647-47CB-8BED-723A58B68D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8.7686518814356944</c:v>
              </c:pt>
              <c:pt idx="1">
                <c:v>10.130925958961459</c:v>
              </c:pt>
              <c:pt idx="2">
                <c:v>9.7826749285041803</c:v>
              </c:pt>
              <c:pt idx="4">
                <c:v>8.9331098884280724</c:v>
              </c:pt>
              <c:pt idx="6">
                <c:v>7.881372382790504</c:v>
              </c:pt>
              <c:pt idx="7">
                <c:v>7.028137756133118</c:v>
              </c:pt>
              <c:pt idx="8">
                <c:v>6.8028601377460536</c:v>
              </c:pt>
              <c:pt idx="10">
                <c:v>7.8080663227015483</c:v>
              </c:pt>
              <c:pt idx="11">
                <c:v>8.3193604876075931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647-47CB-8BED-723A58B68D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7.7809702319302927</c:v>
              </c:pt>
              <c:pt idx="1">
                <c:v>7.0232860242562403</c:v>
              </c:pt>
              <c:pt idx="2">
                <c:v>8.7001822143529619</c:v>
              </c:pt>
              <c:pt idx="4">
                <c:v>8.28689011157193</c:v>
              </c:pt>
              <c:pt idx="6">
                <c:v>6.097521340396888</c:v>
              </c:pt>
              <c:pt idx="7">
                <c:v>5.9472389641841197</c:v>
              </c:pt>
              <c:pt idx="8">
                <c:v>6.3485684336825159</c:v>
              </c:pt>
              <c:pt idx="10">
                <c:v>6.9552670106317818</c:v>
              </c:pt>
              <c:pt idx="11">
                <c:v>7.2309450873865755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647-47CB-8BED-723A58B68DA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8.9503149055283409</c:v>
              </c:pt>
              <c:pt idx="1">
                <c:v>8.8873337998600412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7.9216235129461161</c:v>
              </c:pt>
              <c:pt idx="7">
                <c:v>6.3540937718684392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647-47CB-8BED-723A58B68D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17808"/>
        <c:axId val="798820800"/>
      </c:lineChart>
      <c:catAx>
        <c:axId val="7988178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20800"/>
        <c:crosses val="autoZero"/>
        <c:auto val="1"/>
        <c:lblAlgn val="ctr"/>
        <c:lblOffset val="100"/>
        <c:noMultiLvlLbl val="0"/>
      </c:catAx>
      <c:valAx>
        <c:axId val="798820800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178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7263753660227421"/>
          <c:y val="8.4776159022714598E-2"/>
          <c:w val="0.24930127163802285"/>
          <c:h val="0.1742390765634686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8060787277184979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0.62251920122887883</c:v>
              </c:pt>
              <c:pt idx="1">
                <c:v>0.71387096774193548</c:v>
              </c:pt>
              <c:pt idx="2">
                <c:v>0.64571428571428569</c:v>
              </c:pt>
              <c:pt idx="4">
                <c:v>0.35125000000000001</c:v>
              </c:pt>
              <c:pt idx="6">
                <c:v>0.24874543921423123</c:v>
              </c:pt>
              <c:pt idx="7">
                <c:v>0.22958924731182798</c:v>
              </c:pt>
              <c:pt idx="8">
                <c:v>0.37428571428571428</c:v>
              </c:pt>
              <c:pt idx="10">
                <c:v>0.57500000000000007</c:v>
              </c:pt>
              <c:pt idx="11">
                <c:v>0.53398924731182806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58D-1540-A487-ED414A34BA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0.75373754808783744</c:v>
              </c:pt>
              <c:pt idx="1">
                <c:v>0.93550511272604842</c:v>
              </c:pt>
              <c:pt idx="2">
                <c:v>0.91897703010606657</c:v>
              </c:pt>
              <c:pt idx="4">
                <c:v>0.47678220038433705</c:v>
              </c:pt>
              <c:pt idx="6">
                <c:v>0.37743648663645507</c:v>
              </c:pt>
              <c:pt idx="7">
                <c:v>0.38491869396281603</c:v>
              </c:pt>
              <c:pt idx="8">
                <c:v>0.55757675169781584</c:v>
              </c:pt>
              <c:pt idx="10">
                <c:v>0.81855324226579662</c:v>
              </c:pt>
              <c:pt idx="11">
                <c:v>0.67087115662817909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58D-1540-A487-ED414A34BA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0.49130085436992021</c:v>
              </c:pt>
              <c:pt idx="1">
                <c:v>0.49223682275782255</c:v>
              </c:pt>
              <c:pt idx="2">
                <c:v>0.3724515413225048</c:v>
              </c:pt>
              <c:pt idx="4">
                <c:v>0.22571779961566296</c:v>
              </c:pt>
              <c:pt idx="6">
                <c:v>0.12005439179200739</c:v>
              </c:pt>
              <c:pt idx="7">
                <c:v>7.4259800660839925E-2</c:v>
              </c:pt>
              <c:pt idx="8">
                <c:v>0.19099467687361277</c:v>
              </c:pt>
              <c:pt idx="10">
                <c:v>0.33144675773420357</c:v>
              </c:pt>
              <c:pt idx="11">
                <c:v>0.39710733799547698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58D-1540-A487-ED414A34BA01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0.67741935483870974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0.5161290322580645</c:v>
              </c:pt>
              <c:pt idx="7">
                <c:v>0.12000000000000001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58D-1540-A487-ED414A34BA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168096"/>
        <c:axId val="2101171088"/>
      </c:lineChart>
      <c:catAx>
        <c:axId val="21011680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171088"/>
        <c:crosses val="autoZero"/>
        <c:auto val="1"/>
        <c:lblAlgn val="ctr"/>
        <c:lblOffset val="100"/>
        <c:noMultiLvlLbl val="0"/>
      </c:catAx>
      <c:valAx>
        <c:axId val="210117108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1680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385621932534198"/>
          <c:y val="9.0937202649777005E-2"/>
          <c:w val="0.28250690307832199"/>
          <c:h val="0.173431695354081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8120290798611114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4.8523027210884369</c:v>
              </c:pt>
              <c:pt idx="1">
                <c:v>6.5697704081632633</c:v>
              </c:pt>
              <c:pt idx="2">
                <c:v>4.6428571428571415</c:v>
              </c:pt>
              <c:pt idx="4">
                <c:v>0.20562500000000003</c:v>
              </c:pt>
              <c:pt idx="6">
                <c:v>0.33480124223602481</c:v>
              </c:pt>
              <c:pt idx="7">
                <c:v>0.34186190476190476</c:v>
              </c:pt>
              <c:pt idx="8">
                <c:v>0.31357142857142856</c:v>
              </c:pt>
              <c:pt idx="10">
                <c:v>1.2724999999999997</c:v>
              </c:pt>
              <c:pt idx="11">
                <c:v>3.7833190476190479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477-414A-86F7-2BA4F4586EA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8.0064259503154105</c:v>
              </c:pt>
              <c:pt idx="1">
                <c:v>11.289596048437172</c:v>
              </c:pt>
              <c:pt idx="2">
                <c:v>10.999403651495578</c:v>
              </c:pt>
              <c:pt idx="4">
                <c:v>0.2649510763352283</c:v>
              </c:pt>
              <c:pt idx="6">
                <c:v>0.51888454803083461</c:v>
              </c:pt>
              <c:pt idx="7">
                <c:v>0.44679740979147275</c:v>
              </c:pt>
              <c:pt idx="8">
                <c:v>0.47451131906365041</c:v>
              </c:pt>
              <c:pt idx="10">
                <c:v>1.6474939393449644</c:v>
              </c:pt>
              <c:pt idx="11">
                <c:v>6.7687990246799981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477-414A-86F7-2BA4F4586EA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1.6981794918614628</c:v>
              </c:pt>
              <c:pt idx="1">
                <c:v>1.8499447678893546</c:v>
              </c:pt>
              <c:pt idx="2">
                <c:v>-1.7136893657812955</c:v>
              </c:pt>
              <c:pt idx="4">
                <c:v>0.14629892366477176</c:v>
              </c:pt>
              <c:pt idx="6">
                <c:v>0.15071793644121498</c:v>
              </c:pt>
              <c:pt idx="7">
                <c:v>0.23692639973233676</c:v>
              </c:pt>
              <c:pt idx="8">
                <c:v>0.15263153807920668</c:v>
              </c:pt>
              <c:pt idx="10">
                <c:v>0.89750606065503513</c:v>
              </c:pt>
              <c:pt idx="11">
                <c:v>0.79783907055809733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477-414A-86F7-2BA4F4586EAB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10.892857142857142</c:v>
              </c:pt>
              <c:pt idx="1">
                <c:v>18.321428571428573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0.39285714285714285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477-414A-86F7-2BA4F4586E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45136"/>
        <c:axId val="2103848128"/>
      </c:lineChart>
      <c:catAx>
        <c:axId val="2103845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48128"/>
        <c:crosses val="autoZero"/>
        <c:auto val="1"/>
        <c:lblAlgn val="ctr"/>
        <c:lblOffset val="100"/>
        <c:noMultiLvlLbl val="0"/>
      </c:catAx>
      <c:valAx>
        <c:axId val="2103848128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4513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44248265012659099"/>
          <c:y val="9.0937202649777005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3.3779890391088897E-2"/>
          <c:w val="0.89504616236069501"/>
          <c:h val="0.77728776041666681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15.950000000000005</c:v>
              </c:pt>
              <c:pt idx="1">
                <c:v>20.424999999999994</c:v>
              </c:pt>
              <c:pt idx="2">
                <c:v>17.542857142857141</c:v>
              </c:pt>
              <c:pt idx="4">
                <c:v>9.3062500000000021</c:v>
              </c:pt>
              <c:pt idx="6">
                <c:v>10.230124223602486</c:v>
              </c:pt>
              <c:pt idx="7">
                <c:v>11.135714285714283</c:v>
              </c:pt>
              <c:pt idx="8">
                <c:v>11.65</c:v>
              </c:pt>
              <c:pt idx="10">
                <c:v>12.049999999999999</c:v>
              </c:pt>
              <c:pt idx="11">
                <c:v>15.275714285714285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9E3-384F-A291-7922E48E09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22.395794389066591</c:v>
              </c:pt>
              <c:pt idx="1">
                <c:v>27.816752083654681</c:v>
              </c:pt>
              <c:pt idx="2">
                <c:v>25.732410928552135</c:v>
              </c:pt>
              <c:pt idx="4">
                <c:v>12.607455587862304</c:v>
              </c:pt>
              <c:pt idx="6">
                <c:v>13.085153963229995</c:v>
              </c:pt>
              <c:pt idx="7">
                <c:v>13.991678944265541</c:v>
              </c:pt>
              <c:pt idx="8">
                <c:v>13.77449088923948</c:v>
              </c:pt>
              <c:pt idx="10">
                <c:v>15.385620427501252</c:v>
              </c:pt>
              <c:pt idx="11">
                <c:v>22.171359629038932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9E3-384F-A291-7922E48E09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9.5042056109334183</c:v>
              </c:pt>
              <c:pt idx="1">
                <c:v>13.033247916345307</c:v>
              </c:pt>
              <c:pt idx="2">
                <c:v>9.3533033571621473</c:v>
              </c:pt>
              <c:pt idx="4">
                <c:v>6.0050444121377007</c:v>
              </c:pt>
              <c:pt idx="6">
                <c:v>7.3750944839749772</c:v>
              </c:pt>
              <c:pt idx="7">
                <c:v>8.2797496271630244</c:v>
              </c:pt>
              <c:pt idx="8">
                <c:v>9.5255091107605203</c:v>
              </c:pt>
              <c:pt idx="10">
                <c:v>8.7143795724987463</c:v>
              </c:pt>
              <c:pt idx="11">
                <c:v>8.380068942389638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9E3-384F-A291-7922E48E09E2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35.357142857142861</c:v>
              </c:pt>
              <c:pt idx="1">
                <c:v>41.785714285714285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14.642857142857142</c:v>
              </c:pt>
              <c:pt idx="7">
                <c:v>13.6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9E3-384F-A291-7922E48E09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967376"/>
        <c:axId val="1482969520"/>
      </c:lineChart>
      <c:catAx>
        <c:axId val="1482967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969520"/>
        <c:crosses val="autoZero"/>
        <c:auto val="1"/>
        <c:lblAlgn val="ctr"/>
        <c:lblOffset val="100"/>
        <c:noMultiLvlLbl val="0"/>
      </c:catAx>
      <c:valAx>
        <c:axId val="1482969520"/>
        <c:scaling>
          <c:orientation val="minMax"/>
          <c:max val="4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967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32014959808855997"/>
          <c:y val="6.0285806170946699E-2"/>
          <c:w val="0.25554292939659901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492326726588902E-2"/>
          <c:y val="4.7668853893263349E-2"/>
          <c:w val="0.89504616236069501"/>
          <c:h val="0.78892738407699048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0.81205159442240238</c:v>
              </c:pt>
              <c:pt idx="1">
                <c:v>0.57555205835331735</c:v>
              </c:pt>
              <c:pt idx="2">
                <c:v>2.5714285714285716</c:v>
              </c:pt>
              <c:pt idx="4">
                <c:v>0.95000000000000018</c:v>
              </c:pt>
              <c:pt idx="6">
                <c:v>1.4671186128020659</c:v>
              </c:pt>
              <c:pt idx="7">
                <c:v>1.4929518607336354</c:v>
              </c:pt>
              <c:pt idx="8">
                <c:v>2.0714285714285716</c:v>
              </c:pt>
              <c:pt idx="10">
                <c:v>2.2600000000000002</c:v>
              </c:pt>
              <c:pt idx="11">
                <c:v>1.2188657962518874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DD6-0C4A-B5B9-81EE4DBA0DE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1.2843483183896776</c:v>
              </c:pt>
              <c:pt idx="1">
                <c:v>0.75307031143424119</c:v>
              </c:pt>
              <c:pt idx="2">
                <c:v>4.8741185098225692</c:v>
              </c:pt>
              <c:pt idx="4">
                <c:v>1.6478538528947162</c:v>
              </c:pt>
              <c:pt idx="6">
                <c:v>2.4619808259647376</c:v>
              </c:pt>
              <c:pt idx="7">
                <c:v>2.4510800451528825</c:v>
              </c:pt>
              <c:pt idx="8">
                <c:v>2.6650454111332351</c:v>
              </c:pt>
              <c:pt idx="10">
                <c:v>2.588633534503098</c:v>
              </c:pt>
              <c:pt idx="11">
                <c:v>1.667612874920315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DD6-0C4A-B5B9-81EE4DBA0DE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0.3397548704551272</c:v>
              </c:pt>
              <c:pt idx="1">
                <c:v>0.39803380527239351</c:v>
              </c:pt>
              <c:pt idx="2">
                <c:v>0.26873863303457357</c:v>
              </c:pt>
              <c:pt idx="4">
                <c:v>0.25214614710528427</c:v>
              </c:pt>
              <c:pt idx="6">
                <c:v>0.47225639963939425</c:v>
              </c:pt>
              <c:pt idx="7">
                <c:v>0.53482367631438832</c:v>
              </c:pt>
              <c:pt idx="8">
                <c:v>1.4778117317239081</c:v>
              </c:pt>
              <c:pt idx="10">
                <c:v>1.9313664654969025</c:v>
              </c:pt>
              <c:pt idx="11">
                <c:v>0.77011871758345973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DD6-0C4A-B5B9-81EE4DBA0DEA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0.77438049560351707</c:v>
              </c:pt>
              <c:pt idx="1">
                <c:v>0.77438049560351707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0.77438049560351707</c:v>
              </c:pt>
              <c:pt idx="7">
                <c:v>1.4488409272581932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DD6-0C4A-B5B9-81EE4DBA0D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79072"/>
        <c:axId val="996581632"/>
      </c:lineChart>
      <c:catAx>
        <c:axId val="99657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581632"/>
        <c:crosses val="autoZero"/>
        <c:auto val="1"/>
        <c:lblAlgn val="ctr"/>
        <c:lblOffset val="100"/>
        <c:noMultiLvlLbl val="0"/>
      </c:catAx>
      <c:valAx>
        <c:axId val="996581632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7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73022058763030795"/>
          <c:y val="6.0488067796497402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C09-AA41-B7BE-CAEB4DDC3F6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4.1485348837209299</c:v>
              </c:pt>
              <c:pt idx="1">
                <c:v>3.3128571428571432</c:v>
              </c:pt>
              <c:pt idx="2">
                <c:v>2.120625</c:v>
              </c:pt>
              <c:pt idx="4">
                <c:v>8.9612499999999997</c:v>
              </c:pt>
              <c:pt idx="6">
                <c:v>16.057999999999996</c:v>
              </c:pt>
              <c:pt idx="7">
                <c:v>17.072066666666665</c:v>
              </c:pt>
              <c:pt idx="8">
                <c:v>13.429285714285712</c:v>
              </c:pt>
              <c:pt idx="10">
                <c:v>7.6075000000000017</c:v>
              </c:pt>
              <c:pt idx="11">
                <c:v>6.483699999999998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C09-AA41-B7BE-CAEB4DDC3F6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5.6234654930465284</c:v>
              </c:pt>
              <c:pt idx="1">
                <c:v>4.6426858066827785</c:v>
              </c:pt>
              <c:pt idx="2">
                <c:v>3.6407761712107236</c:v>
              </c:pt>
              <c:pt idx="4">
                <c:v>10.561428635861221</c:v>
              </c:pt>
              <c:pt idx="6">
                <c:v>18.845623886634161</c:v>
              </c:pt>
              <c:pt idx="7">
                <c:v>20.22245960256765</c:v>
              </c:pt>
              <c:pt idx="8">
                <c:v>16.724574809309139</c:v>
              </c:pt>
              <c:pt idx="10">
                <c:v>8.4877801723418251</c:v>
              </c:pt>
              <c:pt idx="11">
                <c:v>7.8306786663441317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C09-AA41-B7BE-CAEB4DDC3F6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2.6736042743953314</c:v>
              </c:pt>
              <c:pt idx="1">
                <c:v>1.9830284790315078</c:v>
              </c:pt>
              <c:pt idx="2">
                <c:v>0.60047382878927658</c:v>
              </c:pt>
              <c:pt idx="4">
                <c:v>7.3610713641387786</c:v>
              </c:pt>
              <c:pt idx="6">
                <c:v>13.270376113365831</c:v>
              </c:pt>
              <c:pt idx="7">
                <c:v>13.921673730765679</c:v>
              </c:pt>
              <c:pt idx="8">
                <c:v>10.133996619262284</c:v>
              </c:pt>
              <c:pt idx="10">
                <c:v>6.7272198276581783</c:v>
              </c:pt>
              <c:pt idx="11">
                <c:v>5.1367213336558644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C09-AA41-B7BE-CAEB4DDC3F65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2.9750000000000001</c:v>
              </c:pt>
              <c:pt idx="1">
                <c:v>2.2344999999999997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11.4145</c:v>
              </c:pt>
              <c:pt idx="7">
                <c:v>17.390999999999998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C09-AA41-B7BE-CAEB4DDC3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852976"/>
        <c:axId val="2099855456"/>
      </c:lineChart>
      <c:catAx>
        <c:axId val="20998529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855456"/>
        <c:crosses val="autoZero"/>
        <c:auto val="1"/>
        <c:lblAlgn val="ctr"/>
        <c:lblOffset val="100"/>
        <c:noMultiLvlLbl val="0"/>
      </c:catAx>
      <c:valAx>
        <c:axId val="2099855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8529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045106550046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AD8-9048-950E-26FFE636C9B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7.6994883720930227</c:v>
              </c:pt>
              <c:pt idx="1">
                <c:v>7.7124999999999995</c:v>
              </c:pt>
              <c:pt idx="2">
                <c:v>7.3632499999999999</c:v>
              </c:pt>
              <c:pt idx="4">
                <c:v>7.1519374999999989</c:v>
              </c:pt>
              <c:pt idx="6">
                <c:v>7.5038260869565212</c:v>
              </c:pt>
              <c:pt idx="7">
                <c:v>7.5293333333333354</c:v>
              </c:pt>
              <c:pt idx="8">
                <c:v>7.4116428571428585</c:v>
              </c:pt>
              <c:pt idx="10">
                <c:v>7.5618333333333334</c:v>
              </c:pt>
              <c:pt idx="11">
                <c:v>7.7343333333333346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AD8-9048-950E-26FFE636C9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8.346761199389837</c:v>
              </c:pt>
              <c:pt idx="1">
                <c:v>8.3577253410559287</c:v>
              </c:pt>
              <c:pt idx="2">
                <c:v>7.7620026384447716</c:v>
              </c:pt>
              <c:pt idx="4">
                <c:v>7.3679018392630669</c:v>
              </c:pt>
              <c:pt idx="6">
                <c:v>7.8740459198094914</c:v>
              </c:pt>
              <c:pt idx="7">
                <c:v>7.9205025209406079</c:v>
              </c:pt>
              <c:pt idx="8">
                <c:v>7.6697840251834535</c:v>
              </c:pt>
              <c:pt idx="10">
                <c:v>7.850193535269395</c:v>
              </c:pt>
              <c:pt idx="11">
                <c:v>8.2728862048346379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AD8-9048-950E-26FFE636C9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7.0522155447962094</c:v>
              </c:pt>
              <c:pt idx="1">
                <c:v>7.0672746589440703</c:v>
              </c:pt>
              <c:pt idx="2">
                <c:v>6.9644973615552281</c:v>
              </c:pt>
              <c:pt idx="4">
                <c:v>6.935973160736931</c:v>
              </c:pt>
              <c:pt idx="6">
                <c:v>7.133606254103551</c:v>
              </c:pt>
              <c:pt idx="7">
                <c:v>7.1381641457260629</c:v>
              </c:pt>
              <c:pt idx="8">
                <c:v>7.1535016891022636</c:v>
              </c:pt>
              <c:pt idx="10">
                <c:v>7.2734731313972718</c:v>
              </c:pt>
              <c:pt idx="11">
                <c:v>7.1957804618320313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AD8-9048-950E-26FFE636C9B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</c:v>
              </c:pt>
              <c:pt idx="1">
                <c:v>7.6850000000000005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8.0775000000000006</c:v>
              </c:pt>
              <c:pt idx="7">
                <c:v>7.64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AD8-9048-950E-26FFE636C9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197440"/>
        <c:axId val="2102199920"/>
      </c:lineChart>
      <c:catAx>
        <c:axId val="21021974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199920"/>
        <c:crosses val="autoZero"/>
        <c:auto val="1"/>
        <c:lblAlgn val="ctr"/>
        <c:lblOffset val="100"/>
        <c:noMultiLvlLbl val="0"/>
      </c:catAx>
      <c:valAx>
        <c:axId val="210219992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19744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2783815869170201"/>
          <c:y val="0.53363994273443105"/>
          <c:w val="0.27533696749444803"/>
          <c:h val="0.257723035670864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6138295614203553E-2"/>
          <c:y val="3.0424087089784918E-2"/>
          <c:w val="0.89504616236069501"/>
          <c:h val="0.79153183214903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8.1155623767415239</c:v>
              </c:pt>
              <c:pt idx="1">
                <c:v>8.5619279216235125</c:v>
              </c:pt>
              <c:pt idx="2">
                <c:v>9.24</c:v>
              </c:pt>
              <c:pt idx="4">
                <c:v>8.3362499999999997</c:v>
              </c:pt>
              <c:pt idx="6">
                <c:v>7.075659780326772</c:v>
              </c:pt>
              <c:pt idx="7">
                <c:v>6.5208537438768364</c:v>
              </c:pt>
              <c:pt idx="8">
                <c:v>6.645714285714285</c:v>
              </c:pt>
              <c:pt idx="10">
                <c:v>6.8239999999999998</c:v>
              </c:pt>
              <c:pt idx="11">
                <c:v>7.8538465127128534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3EB-42BE-8FA6-06BB80A003E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8.8684361154696507</c:v>
              </c:pt>
              <c:pt idx="1">
                <c:v>10.01148439267355</c:v>
              </c:pt>
              <c:pt idx="2">
                <c:v>9.7455689863905821</c:v>
              </c:pt>
              <c:pt idx="4">
                <c:v>8.6691136572017342</c:v>
              </c:pt>
              <c:pt idx="6">
                <c:v>7.9473255042494175</c:v>
              </c:pt>
              <c:pt idx="7">
                <c:v>7.1084501603027554</c:v>
              </c:pt>
              <c:pt idx="8">
                <c:v>6.8837518977883114</c:v>
              </c:pt>
              <c:pt idx="10">
                <c:v>8.0492265096707669</c:v>
              </c:pt>
              <c:pt idx="11">
                <c:v>8.4876163219135279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03EB-42BE-8FA6-06BB80A003E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7.3626886380133971</c:v>
              </c:pt>
              <c:pt idx="1">
                <c:v>7.1123714505734741</c:v>
              </c:pt>
              <c:pt idx="2">
                <c:v>8.7344310136094183</c:v>
              </c:pt>
              <c:pt idx="4">
                <c:v>8.0033863427982652</c:v>
              </c:pt>
              <c:pt idx="6">
                <c:v>6.2039940564041265</c:v>
              </c:pt>
              <c:pt idx="7">
                <c:v>5.9332573274509173</c:v>
              </c:pt>
              <c:pt idx="8">
                <c:v>6.4076766736402586</c:v>
              </c:pt>
              <c:pt idx="10">
                <c:v>5.5987734903292319</c:v>
              </c:pt>
              <c:pt idx="11">
                <c:v>7.2200767035121789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03EB-42BE-8FA6-06BB80A003E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8.7053883834849533</c:v>
              </c:pt>
              <c:pt idx="1">
                <c:v>8.9293212036389082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7.7046885934219729</c:v>
              </c:pt>
              <c:pt idx="7">
                <c:v>6.5780265920223933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03EB-42BE-8FA6-06BB80A003E9}"/>
            </c:ext>
          </c:extLst>
        </c:ser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3EB-42BE-8FA6-06BB80A003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98861312"/>
        <c:axId val="798863792"/>
      </c:lineChart>
      <c:catAx>
        <c:axId val="7988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98863792"/>
        <c:crosses val="autoZero"/>
        <c:auto val="1"/>
        <c:lblAlgn val="ctr"/>
        <c:lblOffset val="100"/>
        <c:noMultiLvlLbl val="0"/>
      </c:catAx>
      <c:valAx>
        <c:axId val="798863792"/>
        <c:scaling>
          <c:orientation val="minMax"/>
          <c:max val="1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988613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64431847816198839"/>
          <c:y val="5.6652750620937484E-2"/>
          <c:w val="0.27079740834706317"/>
          <c:h val="0.190557522591555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701690052305393E-2"/>
          <c:y val="2.61170412713813E-2"/>
          <c:w val="0.89504616236069501"/>
          <c:h val="0.813004248761611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047-814D-8619-EC8234F90E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0.62134318883524065</c:v>
              </c:pt>
              <c:pt idx="1">
                <c:v>0.67360599078340999</c:v>
              </c:pt>
              <c:pt idx="2">
                <c:v>0.67062500000000003</c:v>
              </c:pt>
              <c:pt idx="4">
                <c:v>0.3075</c:v>
              </c:pt>
              <c:pt idx="6">
                <c:v>0.21222765173088662</c:v>
              </c:pt>
              <c:pt idx="7">
                <c:v>0.20369233182738763</c:v>
              </c:pt>
              <c:pt idx="8">
                <c:v>0.36428571428571427</c:v>
              </c:pt>
              <c:pt idx="10">
                <c:v>0.56727272727272726</c:v>
              </c:pt>
              <c:pt idx="11">
                <c:v>0.51118279569892466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047-814D-8619-EC8234F90E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0.77968704208391848</c:v>
              </c:pt>
              <c:pt idx="1">
                <c:v>0.80259893741066235</c:v>
              </c:pt>
              <c:pt idx="2">
                <c:v>0.93394910321376468</c:v>
              </c:pt>
              <c:pt idx="4">
                <c:v>0.42013510406026483</c:v>
              </c:pt>
              <c:pt idx="6">
                <c:v>0.348755095373876</c:v>
              </c:pt>
              <c:pt idx="7">
                <c:v>0.3338056467129536</c:v>
              </c:pt>
              <c:pt idx="8">
                <c:v>0.57359646176655676</c:v>
              </c:pt>
              <c:pt idx="10">
                <c:v>0.85789588220333168</c:v>
              </c:pt>
              <c:pt idx="11">
                <c:v>0.66709567462821706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047-814D-8619-EC8234F90E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0.46299933558656281</c:v>
              </c:pt>
              <c:pt idx="1">
                <c:v>0.54461304415615763</c:v>
              </c:pt>
              <c:pt idx="2">
                <c:v>0.40730089678623538</c:v>
              </c:pt>
              <c:pt idx="4">
                <c:v>0.19486489593973516</c:v>
              </c:pt>
              <c:pt idx="6">
                <c:v>7.5700208087897236E-2</c:v>
              </c:pt>
              <c:pt idx="7">
                <c:v>7.3579016941821673E-2</c:v>
              </c:pt>
              <c:pt idx="8">
                <c:v>0.1549749668048718</c:v>
              </c:pt>
              <c:pt idx="10">
                <c:v>0.27664957234212284</c:v>
              </c:pt>
              <c:pt idx="11">
                <c:v>0.35526991676963227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047-814D-8619-EC8234F90E9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0.79032258064516125</c:v>
              </c:pt>
              <c:pt idx="1">
                <c:v>0.77419354838709675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0.467741935483871</c:v>
              </c:pt>
              <c:pt idx="7">
                <c:v>0.11000000000000001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047-814D-8619-EC8234F90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99971520"/>
        <c:axId val="2099974000"/>
      </c:lineChart>
      <c:catAx>
        <c:axId val="20999715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99974000"/>
        <c:crosses val="autoZero"/>
        <c:auto val="1"/>
        <c:lblAlgn val="ctr"/>
        <c:lblOffset val="100"/>
        <c:noMultiLvlLbl val="0"/>
      </c:catAx>
      <c:valAx>
        <c:axId val="2099974000"/>
        <c:scaling>
          <c:orientation val="minMax"/>
          <c:max val="1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999715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941102039829501"/>
          <c:y val="5.645438161109290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5449545729860706E-2"/>
          <c:y val="2.61170412713813E-2"/>
          <c:w val="0.89504616236069501"/>
          <c:h val="0.7950221354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246-9340-AAD2-13F16D70C9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4.4032792207792211</c:v>
              </c:pt>
              <c:pt idx="1">
                <c:v>4.892846938775512</c:v>
              </c:pt>
              <c:pt idx="2">
                <c:v>2.7</c:v>
              </c:pt>
              <c:pt idx="4">
                <c:v>0.41687499999999994</c:v>
              </c:pt>
              <c:pt idx="6">
                <c:v>0.36680124223602489</c:v>
              </c:pt>
              <c:pt idx="7">
                <c:v>0.43099999999999994</c:v>
              </c:pt>
              <c:pt idx="8">
                <c:v>0.31714285714285717</c:v>
              </c:pt>
              <c:pt idx="10">
                <c:v>1.1972727272727273</c:v>
              </c:pt>
              <c:pt idx="11">
                <c:v>2.9549999999999996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246-9340-AAD2-13F16D70C9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6.9636861201269369</c:v>
              </c:pt>
              <c:pt idx="1">
                <c:v>6.3739775471131903</c:v>
              </c:pt>
              <c:pt idx="2">
                <c:v>4.0643020193490882</c:v>
              </c:pt>
              <c:pt idx="4">
                <c:v>0.90595193668787943</c:v>
              </c:pt>
              <c:pt idx="6">
                <c:v>0.59037578246136291</c:v>
              </c:pt>
              <c:pt idx="7">
                <c:v>0.64962837083054836</c:v>
              </c:pt>
              <c:pt idx="8">
                <c:v>0.56707911275242617</c:v>
              </c:pt>
              <c:pt idx="10">
                <c:v>1.7661328315003115</c:v>
              </c:pt>
              <c:pt idx="11">
                <c:v>4.4106818595710759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246-9340-AAD2-13F16D70C9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1.8428723214315053</c:v>
              </c:pt>
              <c:pt idx="1">
                <c:v>3.4117163304378333</c:v>
              </c:pt>
              <c:pt idx="2">
                <c:v>1.3356979806509124</c:v>
              </c:pt>
              <c:pt idx="4">
                <c:v>-7.2201936687879553E-2</c:v>
              </c:pt>
              <c:pt idx="6">
                <c:v>0.14322670201068693</c:v>
              </c:pt>
              <c:pt idx="7">
                <c:v>0.21237162916945154</c:v>
              </c:pt>
              <c:pt idx="8">
                <c:v>6.7206601533288141E-2</c:v>
              </c:pt>
              <c:pt idx="10">
                <c:v>0.62841262304514289</c:v>
              </c:pt>
              <c:pt idx="11">
                <c:v>1.4993181404289233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246-9340-AAD2-13F16D70C938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5.1785714285714288</c:v>
              </c:pt>
              <c:pt idx="1">
                <c:v>3.5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0.42857142857142855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246-9340-AAD2-13F16D70C9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886352"/>
        <c:axId val="2103888832"/>
      </c:lineChart>
      <c:catAx>
        <c:axId val="21038863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888832"/>
        <c:crosses val="autoZero"/>
        <c:auto val="1"/>
        <c:lblAlgn val="ctr"/>
        <c:lblOffset val="100"/>
        <c:noMultiLvlLbl val="0"/>
      </c:catAx>
      <c:valAx>
        <c:axId val="2103888832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8863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04761235614779"/>
          <c:y val="7.94429289702155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E6B-2C40-B3BF-FF06543A0F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15.074086378737547</c:v>
              </c:pt>
              <c:pt idx="1">
                <c:v>17.235714285714291</c:v>
              </c:pt>
              <c:pt idx="2">
                <c:v>14.7</c:v>
              </c:pt>
              <c:pt idx="4">
                <c:v>10.28125</c:v>
              </c:pt>
              <c:pt idx="6">
                <c:v>10.238509316770191</c:v>
              </c:pt>
              <c:pt idx="7">
                <c:v>10.588095238095237</c:v>
              </c:pt>
              <c:pt idx="8">
                <c:v>10.842857142857143</c:v>
              </c:pt>
              <c:pt idx="10">
                <c:v>11.41818181818182</c:v>
              </c:pt>
              <c:pt idx="11">
                <c:v>13.307142857142855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E6B-2C40-B3BF-FF06543A0F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19.366992199614437</c:v>
              </c:pt>
              <c:pt idx="1">
                <c:v>21.451384401791767</c:v>
              </c:pt>
              <c:pt idx="2">
                <c:v>17.937488738719154</c:v>
              </c:pt>
              <c:pt idx="4">
                <c:v>14.295095828296514</c:v>
              </c:pt>
              <c:pt idx="6">
                <c:v>12.807509703935128</c:v>
              </c:pt>
              <c:pt idx="7">
                <c:v>13.437187549650879</c:v>
              </c:pt>
              <c:pt idx="8">
                <c:v>13.082264442779385</c:v>
              </c:pt>
              <c:pt idx="10">
                <c:v>15.531530376672377</c:v>
              </c:pt>
              <c:pt idx="11">
                <c:v>17.522921585744399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E6B-2C40-B3BF-FF06543A0F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10.781180557860656</c:v>
              </c:pt>
              <c:pt idx="1">
                <c:v>13.020044169636815</c:v>
              </c:pt>
              <c:pt idx="2">
                <c:v>11.462511261280843</c:v>
              </c:pt>
              <c:pt idx="4">
                <c:v>6.2674041717034852</c:v>
              </c:pt>
              <c:pt idx="6">
                <c:v>7.6695089296052537</c:v>
              </c:pt>
              <c:pt idx="7">
                <c:v>7.7390029265395945</c:v>
              </c:pt>
              <c:pt idx="8">
                <c:v>8.6034498429349018</c:v>
              </c:pt>
              <c:pt idx="10">
                <c:v>7.3048332596912626</c:v>
              </c:pt>
              <c:pt idx="11">
                <c:v>9.0913641285413114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E6B-2C40-B3BF-FF06543A0F1E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22.678571428571431</c:v>
              </c:pt>
              <c:pt idx="1">
                <c:v>23.214285714285715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14.107142857142858</c:v>
              </c:pt>
              <c:pt idx="7">
                <c:v>13.399999999999999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E6B-2C40-B3BF-FF06543A0F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2864640"/>
        <c:axId val="1482866000"/>
      </c:lineChart>
      <c:catAx>
        <c:axId val="148286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2866000"/>
        <c:crosses val="autoZero"/>
        <c:auto val="1"/>
        <c:lblAlgn val="ctr"/>
        <c:lblOffset val="100"/>
        <c:noMultiLvlLbl val="0"/>
      </c:catAx>
      <c:valAx>
        <c:axId val="1482866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286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870477679542901"/>
          <c:y val="3.7297258811823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1362847222220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810-AE4F-ADF4-0690094BFCD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0.80565703958572288</c:v>
              </c:pt>
              <c:pt idx="1">
                <c:v>0.69592525979216624</c:v>
              </c:pt>
              <c:pt idx="2">
                <c:v>2.1749999999999998</c:v>
              </c:pt>
              <c:pt idx="4">
                <c:v>1.1499999999999999</c:v>
              </c:pt>
              <c:pt idx="6">
                <c:v>1.670048269077046</c:v>
              </c:pt>
              <c:pt idx="7">
                <c:v>1.6228976818545162</c:v>
              </c:pt>
              <c:pt idx="8">
                <c:v>1.7571428571428573</c:v>
              </c:pt>
              <c:pt idx="10">
                <c:v>2.3199999999999998</c:v>
              </c:pt>
              <c:pt idx="11">
                <c:v>1.3642006394884092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810-AE4F-ADF4-0690094BFCD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1.2715741145364221</c:v>
              </c:pt>
              <c:pt idx="1">
                <c:v>1.0203791605263033</c:v>
              </c:pt>
              <c:pt idx="2">
                <c:v>5.0123780653473524</c:v>
              </c:pt>
              <c:pt idx="4">
                <c:v>2.6899443403670702</c:v>
              </c:pt>
              <c:pt idx="6">
                <c:v>2.7580151400523958</c:v>
              </c:pt>
              <c:pt idx="7">
                <c:v>2.5431707809659567</c:v>
              </c:pt>
              <c:pt idx="8">
                <c:v>2.2826811299551006</c:v>
              </c:pt>
              <c:pt idx="10">
                <c:v>3.2749869109050653</c:v>
              </c:pt>
              <c:pt idx="11">
                <c:v>1.8542526994501594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810-AE4F-ADF4-0690094BFCD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chemeClr val="tx1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0.33973996463502371</c:v>
              </c:pt>
              <c:pt idx="1">
                <c:v>0.37147135905802914</c:v>
              </c:pt>
              <c:pt idx="2">
                <c:v>-0.66237806534735322</c:v>
              </c:pt>
              <c:pt idx="4">
                <c:v>-0.38994434036707037</c:v>
              </c:pt>
              <c:pt idx="6">
                <c:v>0.58208139810169612</c:v>
              </c:pt>
              <c:pt idx="7">
                <c:v>0.7026245827430756</c:v>
              </c:pt>
              <c:pt idx="8">
                <c:v>1.231604584330614</c:v>
              </c:pt>
              <c:pt idx="10">
                <c:v>1.3650130890949341</c:v>
              </c:pt>
              <c:pt idx="11">
                <c:v>0.87414857952665903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810-AE4F-ADF4-0690094BFCD9}"/>
            </c:ext>
          </c:extLst>
        </c:ser>
        <c:ser>
          <c:idx val="3"/>
          <c:order val="3"/>
          <c:tx>
            <c:v>2026</c:v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2.1732613908872898</c:v>
              </c:pt>
              <c:pt idx="1">
                <c:v>0.54956035171862505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1.0241806554756194</c:v>
              </c:pt>
              <c:pt idx="7">
                <c:v>2.5229816147082329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810-AE4F-ADF4-0690094BF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512128"/>
        <c:axId val="996480448"/>
      </c:lineChart>
      <c:catAx>
        <c:axId val="9965121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480448"/>
        <c:crosses val="autoZero"/>
        <c:auto val="1"/>
        <c:lblAlgn val="ctr"/>
        <c:lblOffset val="100"/>
        <c:noMultiLvlLbl val="0"/>
      </c:catAx>
      <c:valAx>
        <c:axId val="996480448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5121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2950815696292604"/>
          <c:y val="5.36312237286128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BC02-8C44-9213-8928F7E9CC2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2.5432499999999996</c:v>
              </c:pt>
              <c:pt idx="1">
                <c:v>1.8607142857142853</c:v>
              </c:pt>
              <c:pt idx="2">
                <c:v>2.3308333333333335</c:v>
              </c:pt>
              <c:pt idx="4">
                <c:v>10.770624999999999</c:v>
              </c:pt>
              <c:pt idx="6">
                <c:v>17.555652173913046</c:v>
              </c:pt>
              <c:pt idx="7">
                <c:v>18.236666666666668</c:v>
              </c:pt>
              <c:pt idx="8">
                <c:v>14.080000000000002</c:v>
              </c:pt>
              <c:pt idx="10">
                <c:v>6.8599999999999994</c:v>
              </c:pt>
              <c:pt idx="11">
                <c:v>4.3533333333333326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BC02-8C44-9213-8928F7E9CC2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3.9223920363437039</c:v>
              </c:pt>
              <c:pt idx="1">
                <c:v>2.8641673187048635</c:v>
              </c:pt>
              <c:pt idx="2">
                <c:v>3.6756108298551604</c:v>
              </c:pt>
              <c:pt idx="4">
                <c:v>11.70914488968446</c:v>
              </c:pt>
              <c:pt idx="6">
                <c:v>19.356071448753625</c:v>
              </c:pt>
              <c:pt idx="7">
                <c:v>20.211767420680427</c:v>
              </c:pt>
              <c:pt idx="8">
                <c:v>15.708115475020094</c:v>
              </c:pt>
              <c:pt idx="10">
                <c:v>7.9620261060707929</c:v>
              </c:pt>
              <c:pt idx="11">
                <c:v>5.3821369013720552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BC02-8C44-9213-8928F7E9CC2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1.1641079636562952</c:v>
              </c:pt>
              <c:pt idx="1">
                <c:v>0.8572612527237069</c:v>
              </c:pt>
              <c:pt idx="2">
                <c:v>0.98605583681150644</c:v>
              </c:pt>
              <c:pt idx="4">
                <c:v>9.8321051103155384</c:v>
              </c:pt>
              <c:pt idx="6">
                <c:v>15.755232899072469</c:v>
              </c:pt>
              <c:pt idx="7">
                <c:v>16.261565912652909</c:v>
              </c:pt>
              <c:pt idx="8">
                <c:v>12.45188452497991</c:v>
              </c:pt>
              <c:pt idx="10">
                <c:v>5.757973893929206</c:v>
              </c:pt>
              <c:pt idx="11">
                <c:v>3.32452976529461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BC02-8C44-9213-8928F7E9CC2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2">
                <c:v>2.15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17.799999999999997</c:v>
              </c:pt>
              <c:pt idx="7">
                <c:v>17.549999999999997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BC02-8C44-9213-8928F7E9CC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380016"/>
        <c:axId val="2064381648"/>
      </c:lineChart>
      <c:catAx>
        <c:axId val="2064380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381648"/>
        <c:crosses val="autoZero"/>
        <c:auto val="1"/>
        <c:lblAlgn val="ctr"/>
        <c:lblOffset val="100"/>
        <c:noMultiLvlLbl val="0"/>
      </c:catAx>
      <c:valAx>
        <c:axId val="206438164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380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C4-F346-9819-383228EEDB8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7.0175999999999998</c:v>
              </c:pt>
              <c:pt idx="1">
                <c:v>6.8500000000000014</c:v>
              </c:pt>
              <c:pt idx="2">
                <c:v>6.9287500000000009</c:v>
              </c:pt>
              <c:pt idx="4">
                <c:v>6.8268750000000002</c:v>
              </c:pt>
              <c:pt idx="6">
                <c:v>7.3083043478260876</c:v>
              </c:pt>
              <c:pt idx="7">
                <c:v>7.272000000000002</c:v>
              </c:pt>
              <c:pt idx="8">
                <c:v>7.1460624999999984</c:v>
              </c:pt>
              <c:pt idx="10">
                <c:v>7.0926428571428568</c:v>
              </c:pt>
              <c:pt idx="11">
                <c:v>7.0693333333333337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C4-F346-9819-383228EEDB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7.4667135314177964</c:v>
              </c:pt>
              <c:pt idx="1">
                <c:v>7.3318944098266998</c:v>
              </c:pt>
              <c:pt idx="2">
                <c:v>7.2534412169487146</c:v>
              </c:pt>
              <c:pt idx="4">
                <c:v>7.0594088326638369</c:v>
              </c:pt>
              <c:pt idx="6">
                <c:v>7.7983107364268545</c:v>
              </c:pt>
              <c:pt idx="7">
                <c:v>7.6236208773370997</c:v>
              </c:pt>
              <c:pt idx="8">
                <c:v>7.4172749551589261</c:v>
              </c:pt>
              <c:pt idx="10">
                <c:v>7.375805112108738</c:v>
              </c:pt>
              <c:pt idx="11">
                <c:v>7.4715164562609573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C4-F346-9819-383228EEDB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6.5684864685822033</c:v>
              </c:pt>
              <c:pt idx="1">
                <c:v>6.368105590173303</c:v>
              </c:pt>
              <c:pt idx="2">
                <c:v>6.6040587830512871</c:v>
              </c:pt>
              <c:pt idx="4">
                <c:v>6.5943411673361636</c:v>
              </c:pt>
              <c:pt idx="6">
                <c:v>6.8182979592253208</c:v>
              </c:pt>
              <c:pt idx="7">
                <c:v>6.9203791226629043</c:v>
              </c:pt>
              <c:pt idx="8">
                <c:v>6.8748500448410708</c:v>
              </c:pt>
              <c:pt idx="10">
                <c:v>6.8094806021769756</c:v>
              </c:pt>
              <c:pt idx="11">
                <c:v>6.6671502104057101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C4-F346-9819-383228EEDB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7.15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C4-F346-9819-383228EED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358224"/>
        <c:axId val="2102360704"/>
      </c:lineChart>
      <c:catAx>
        <c:axId val="21023582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360704"/>
        <c:crosses val="autoZero"/>
        <c:auto val="1"/>
        <c:lblAlgn val="ctr"/>
        <c:lblOffset val="100"/>
        <c:noMultiLvlLbl val="0"/>
      </c:catAx>
      <c:valAx>
        <c:axId val="210236070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35822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8.6676403079076287</c:v>
              </c:pt>
              <c:pt idx="1">
                <c:v>8.9895486354093759</c:v>
              </c:pt>
              <c:pt idx="2">
                <c:v>9.3583333333333325</c:v>
              </c:pt>
              <c:pt idx="4">
                <c:v>8.2462499999999999</c:v>
              </c:pt>
              <c:pt idx="6">
                <c:v>6.766718593117715</c:v>
              </c:pt>
              <c:pt idx="7">
                <c:v>6.1435735945882906</c:v>
              </c:pt>
              <c:pt idx="8">
                <c:v>6.37</c:v>
              </c:pt>
              <c:pt idx="10">
                <c:v>7.8999999999999986</c:v>
              </c:pt>
              <c:pt idx="11">
                <c:v>8.2433216701656171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2-DF22-4C96-83A6-4496E6E49A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9.2523639973279472</c:v>
              </c:pt>
              <c:pt idx="1">
                <c:v>9.4953998610108332</c:v>
              </c:pt>
              <c:pt idx="2">
                <c:v>9.9489742281811804</c:v>
              </c:pt>
              <c:pt idx="4">
                <c:v>8.5630616835868629</c:v>
              </c:pt>
              <c:pt idx="6">
                <c:v>7.4051591231818037</c:v>
              </c:pt>
              <c:pt idx="7">
                <c:v>6.8360559056678634</c:v>
              </c:pt>
              <c:pt idx="8">
                <c:v>6.7039803244846272</c:v>
              </c:pt>
              <c:pt idx="10">
                <c:v>8.2478984526170418</c:v>
              </c:pt>
              <c:pt idx="11">
                <c:v>8.7846139298282573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4-DF22-4C96-83A6-4496E6E49A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8.0829166184873102</c:v>
              </c:pt>
              <c:pt idx="1">
                <c:v>8.4836974098079185</c:v>
              </c:pt>
              <c:pt idx="2">
                <c:v>8.7676924384854846</c:v>
              </c:pt>
              <c:pt idx="4">
                <c:v>7.9294383164131368</c:v>
              </c:pt>
              <c:pt idx="6">
                <c:v>6.1282780630536262</c:v>
              </c:pt>
              <c:pt idx="7">
                <c:v>5.4510912835087177</c:v>
              </c:pt>
              <c:pt idx="8">
                <c:v>6.036019675515373</c:v>
              </c:pt>
              <c:pt idx="10">
                <c:v>7.5521015473829554</c:v>
              </c:pt>
              <c:pt idx="11">
                <c:v>7.7020294105029778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6-DF22-4C96-83A6-4496E6E49A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9.0272918124562622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6.7879636109167238</c:v>
              </c:pt>
              <c:pt idx="7">
                <c:v>6.3890832750174953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DF22-4C96-83A6-4496E6E49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3D-A74F-9DF1-5A59733EEA3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0.61347580645161315</c:v>
              </c:pt>
              <c:pt idx="1">
                <c:v>0.49895161290322587</c:v>
              </c:pt>
              <c:pt idx="2">
                <c:v>0.32416666666666666</c:v>
              </c:pt>
              <c:pt idx="4">
                <c:v>0.21187500000000006</c:v>
              </c:pt>
              <c:pt idx="6">
                <c:v>0.29725888092723307</c:v>
              </c:pt>
              <c:pt idx="7">
                <c:v>0.27502674042953817</c:v>
              </c:pt>
              <c:pt idx="8">
                <c:v>0.50062499999999999</c:v>
              </c:pt>
              <c:pt idx="10">
                <c:v>0.6042857142857142</c:v>
              </c:pt>
              <c:pt idx="11">
                <c:v>0.58087096774193547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3D-A74F-9DF1-5A59733EEA3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0.72032071961017896</c:v>
              </c:pt>
              <c:pt idx="1">
                <c:v>0.64852478100662381</c:v>
              </c:pt>
              <c:pt idx="2">
                <c:v>0.63351960818208597</c:v>
              </c:pt>
              <c:pt idx="4">
                <c:v>0.28866204317786937</c:v>
              </c:pt>
              <c:pt idx="6">
                <c:v>0.42882660016133101</c:v>
              </c:pt>
              <c:pt idx="7">
                <c:v>0.38818785053362553</c:v>
              </c:pt>
              <c:pt idx="8">
                <c:v>0.60989340043367213</c:v>
              </c:pt>
              <c:pt idx="10">
                <c:v>0.70766807297380097</c:v>
              </c:pt>
              <c:pt idx="11">
                <c:v>0.7144168600950267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3D-A74F-9DF1-5A59733EEA3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0.50663089329304734</c:v>
              </c:pt>
              <c:pt idx="1">
                <c:v>0.34937844479982794</c:v>
              </c:pt>
              <c:pt idx="2">
                <c:v>1.4813725151247403E-2</c:v>
              </c:pt>
              <c:pt idx="4">
                <c:v>0.13508795682213076</c:v>
              </c:pt>
              <c:pt idx="6">
                <c:v>0.16569116169313511</c:v>
              </c:pt>
              <c:pt idx="7">
                <c:v>0.16186563032545082</c:v>
              </c:pt>
              <c:pt idx="8">
                <c:v>0.39135659956632785</c:v>
              </c:pt>
              <c:pt idx="10">
                <c:v>0.50090335559762744</c:v>
              </c:pt>
              <c:pt idx="11">
                <c:v>0.44732507538884425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3D-A74F-9DF1-5A59733EEA3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6.4516129032258063E-2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0.43548387096774194</c:v>
              </c:pt>
              <c:pt idx="7">
                <c:v>0.42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3D-A74F-9DF1-5A59733EE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36256"/>
        <c:axId val="2100138736"/>
      </c:lineChart>
      <c:catAx>
        <c:axId val="21001362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38736"/>
        <c:crosses val="autoZero"/>
        <c:auto val="1"/>
        <c:lblAlgn val="ctr"/>
        <c:lblOffset val="100"/>
        <c:noMultiLvlLbl val="0"/>
      </c:catAx>
      <c:valAx>
        <c:axId val="2100138736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362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83389756944445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569-D74F-805F-A195655287A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7.326749999999997</c:v>
              </c:pt>
              <c:pt idx="1">
                <c:v>7.7195816326530604</c:v>
              </c:pt>
              <c:pt idx="2">
                <c:v>3.8624999999999994</c:v>
              </c:pt>
              <c:pt idx="4">
                <c:v>0.19562499999999999</c:v>
              </c:pt>
              <c:pt idx="6">
                <c:v>0.40621739130434792</c:v>
              </c:pt>
              <c:pt idx="7">
                <c:v>0.4336523809523809</c:v>
              </c:pt>
              <c:pt idx="8">
                <c:v>0.29249999999999998</c:v>
              </c:pt>
              <c:pt idx="10">
                <c:v>1.804285714285714</c:v>
              </c:pt>
              <c:pt idx="11">
                <c:v>4.3430952380952386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569-D74F-805F-A195655287A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9.4611665140176822</c:v>
              </c:pt>
              <c:pt idx="1">
                <c:v>10.498645115404374</c:v>
              </c:pt>
              <c:pt idx="2">
                <c:v>9.0324606557321285</c:v>
              </c:pt>
              <c:pt idx="4">
                <c:v>0.21110347968417226</c:v>
              </c:pt>
              <c:pt idx="6">
                <c:v>0.73303360410841345</c:v>
              </c:pt>
              <c:pt idx="7">
                <c:v>0.63881937557819968</c:v>
              </c:pt>
              <c:pt idx="8">
                <c:v>0.42973459233492617</c:v>
              </c:pt>
              <c:pt idx="10">
                <c:v>2.9320248704719329</c:v>
              </c:pt>
              <c:pt idx="11">
                <c:v>5.6623418234222651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569-D74F-805F-A195655287A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5.1923334859823118</c:v>
              </c:pt>
              <c:pt idx="1">
                <c:v>4.940518149901747</c:v>
              </c:pt>
              <c:pt idx="2">
                <c:v>-1.3074606557321293</c:v>
              </c:pt>
              <c:pt idx="4">
                <c:v>0.18014652031582773</c:v>
              </c:pt>
              <c:pt idx="6">
                <c:v>7.9401178500282388E-2</c:v>
              </c:pt>
              <c:pt idx="7">
                <c:v>0.2284853863265621</c:v>
              </c:pt>
              <c:pt idx="8">
                <c:v>0.15526540766507382</c:v>
              </c:pt>
              <c:pt idx="10">
                <c:v>0.67654655809949493</c:v>
              </c:pt>
              <c:pt idx="11">
                <c:v>3.0238486527682125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569-D74F-805F-A195655287A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4.6785714285714288</c:v>
              </c:pt>
              <c:pt idx="1">
                <c:v>0</c:v>
              </c:pt>
              <c:pt idx="2">
                <c:v>0.21428571428571427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0.93214285714285716</c:v>
              </c:pt>
              <c:pt idx="7">
                <c:v>0.66785714285714282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569-D74F-805F-A19565528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45600"/>
        <c:axId val="2104048080"/>
      </c:lineChart>
      <c:catAx>
        <c:axId val="2104045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48080"/>
        <c:crosses val="autoZero"/>
        <c:auto val="1"/>
        <c:lblAlgn val="ctr"/>
        <c:lblOffset val="100"/>
        <c:noMultiLvlLbl val="0"/>
      </c:catAx>
      <c:valAx>
        <c:axId val="2104048080"/>
        <c:scaling>
          <c:orientation val="minMax"/>
          <c:max val="3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45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DD-1B48-9940-31A6B8CBF91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25.403571428571425</c:v>
              </c:pt>
              <c:pt idx="1">
                <c:v>30.178571428571427</c:v>
              </c:pt>
              <c:pt idx="2">
                <c:v>18.283333333333335</c:v>
              </c:pt>
              <c:pt idx="4">
                <c:v>8.8250000000000011</c:v>
              </c:pt>
              <c:pt idx="6">
                <c:v>12.245031055900622</c:v>
              </c:pt>
              <c:pt idx="7">
                <c:v>13.44142857142857</c:v>
              </c:pt>
              <c:pt idx="8">
                <c:v>15.393750000000001</c:v>
              </c:pt>
              <c:pt idx="10">
                <c:v>17.471428571428572</c:v>
              </c:pt>
              <c:pt idx="11">
                <c:v>21.209047619047617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DD-1B48-9940-31A6B8CBF9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31.585891852080973</c:v>
              </c:pt>
              <c:pt idx="1">
                <c:v>40.676159604947287</c:v>
              </c:pt>
              <c:pt idx="2">
                <c:v>31.276396750776392</c:v>
              </c:pt>
              <c:pt idx="4">
                <c:v>11.453687885618985</c:v>
              </c:pt>
              <c:pt idx="6">
                <c:v>14.601455125992219</c:v>
              </c:pt>
              <c:pt idx="7">
                <c:v>17.025232450870821</c:v>
              </c:pt>
              <c:pt idx="8">
                <c:v>17.267949829260459</c:v>
              </c:pt>
              <c:pt idx="10">
                <c:v>22.266687218728578</c:v>
              </c:pt>
              <c:pt idx="11">
                <c:v>25.990056972099211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DD-1B48-9940-31A6B8CBF9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19.221251005061877</c:v>
              </c:pt>
              <c:pt idx="1">
                <c:v>19.680983252195567</c:v>
              </c:pt>
              <c:pt idx="2">
                <c:v>5.2902699158902795</c:v>
              </c:pt>
              <c:pt idx="4">
                <c:v>6.1963121143810174</c:v>
              </c:pt>
              <c:pt idx="6">
                <c:v>9.8886069858090249</c:v>
              </c:pt>
              <c:pt idx="7">
                <c:v>9.8576246919863202</c:v>
              </c:pt>
              <c:pt idx="8">
                <c:v>13.519550170739542</c:v>
              </c:pt>
              <c:pt idx="10">
                <c:v>12.676169924128564</c:v>
              </c:pt>
              <c:pt idx="11">
                <c:v>16.428038265996022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DD-1B48-9940-31A6B8CBF9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20.892857142857146</c:v>
              </c:pt>
              <c:pt idx="1">
                <c:v>0</c:v>
              </c:pt>
              <c:pt idx="2">
                <c:v>6.0714285714285712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13.214285714285715</c:v>
              </c:pt>
              <c:pt idx="7">
                <c:v>19.649999999999999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DD-1B48-9940-31A6B8CBF9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208016"/>
        <c:axId val="1108210064"/>
      </c:lineChart>
      <c:catAx>
        <c:axId val="11082080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210064"/>
        <c:crosses val="autoZero"/>
        <c:auto val="1"/>
        <c:lblAlgn val="ctr"/>
        <c:lblOffset val="100"/>
        <c:noMultiLvlLbl val="0"/>
      </c:catAx>
      <c:valAx>
        <c:axId val="110821006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2080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293-3B47-9C1F-7DC5B8C1FED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1.1508949204272945</c:v>
              </c:pt>
              <c:pt idx="1">
                <c:v>2.8912070343725018</c:v>
              </c:pt>
              <c:pt idx="2">
                <c:v>6.4833333333333334</c:v>
              </c:pt>
              <c:pt idx="4">
                <c:v>1.5142857142857145</c:v>
              </c:pt>
              <c:pt idx="6">
                <c:v>4.0979120703437246</c:v>
              </c:pt>
              <c:pt idx="7">
                <c:v>4.6091324587388911</c:v>
              </c:pt>
              <c:pt idx="8">
                <c:v>2.6124999999999998</c:v>
              </c:pt>
              <c:pt idx="10">
                <c:v>1.7166666666666668</c:v>
              </c:pt>
              <c:pt idx="11">
                <c:v>1.8340665245581316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293-3B47-9C1F-7DC5B8C1FED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1.7525128146371385</c:v>
              </c:pt>
              <c:pt idx="1">
                <c:v>5.1950402556233763</c:v>
              </c:pt>
              <c:pt idx="2">
                <c:v>10.415974515372024</c:v>
              </c:pt>
              <c:pt idx="4">
                <c:v>2.1318847520347788</c:v>
              </c:pt>
              <c:pt idx="6">
                <c:v>7.1586573780542313</c:v>
              </c:pt>
              <c:pt idx="7">
                <c:v>6.4741882046969064</c:v>
              </c:pt>
              <c:pt idx="8">
                <c:v>3.5234453488390125</c:v>
              </c:pt>
              <c:pt idx="10">
                <c:v>2.5985207740260798</c:v>
              </c:pt>
              <c:pt idx="11">
                <c:v>3.861320992362979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293-3B47-9C1F-7DC5B8C1FED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0.54927702621745045</c:v>
              </c:pt>
              <c:pt idx="1">
                <c:v>0.58737381312162729</c:v>
              </c:pt>
              <c:pt idx="2">
                <c:v>2.5506921512946414</c:v>
              </c:pt>
              <c:pt idx="4">
                <c:v>0.89668667653664991</c:v>
              </c:pt>
              <c:pt idx="6">
                <c:v>1.0371667626332175</c:v>
              </c:pt>
              <c:pt idx="7">
                <c:v>2.7440767127808763</c:v>
              </c:pt>
              <c:pt idx="8">
                <c:v>1.7015546511609874</c:v>
              </c:pt>
              <c:pt idx="10">
                <c:v>0.83481255930725384</c:v>
              </c:pt>
              <c:pt idx="11">
                <c:v>-0.19318794324671584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293-3B47-9C1F-7DC5B8C1FED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2">
                <c:v>5.870303756994403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5.795363709032773</c:v>
              </c:pt>
              <c:pt idx="7">
                <c:v>7.1692645883293364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293-3B47-9C1F-7DC5B8C1FE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58208"/>
        <c:axId val="996259568"/>
      </c:lineChart>
      <c:catAx>
        <c:axId val="996258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59568"/>
        <c:crosses val="autoZero"/>
        <c:auto val="1"/>
        <c:lblAlgn val="ctr"/>
        <c:lblOffset val="100"/>
        <c:noMultiLvlLbl val="0"/>
      </c:catAx>
      <c:valAx>
        <c:axId val="996259568"/>
        <c:scaling>
          <c:orientation val="minMax"/>
          <c:max val="16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58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60671073523217"/>
          <c:y val="4.2974303043200698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2DB-B743-B052-11BA344D76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3.5118604651162788</c:v>
              </c:pt>
              <c:pt idx="1">
                <c:v>3.0000000000000004</c:v>
              </c:pt>
              <c:pt idx="2">
                <c:v>2.4056250000000001</c:v>
              </c:pt>
              <c:pt idx="4">
                <c:v>9.828125</c:v>
              </c:pt>
              <c:pt idx="6">
                <c:v>15.078260869565218</c:v>
              </c:pt>
              <c:pt idx="7">
                <c:v>15.990000000000004</c:v>
              </c:pt>
              <c:pt idx="8">
                <c:v>14.311428571428573</c:v>
              </c:pt>
              <c:pt idx="10">
                <c:v>7.5928571428571425</c:v>
              </c:pt>
              <c:pt idx="11">
                <c:v>5.546666666666666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2DB-B743-B052-11BA344D76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4.9646791635582561</c:v>
              </c:pt>
              <c:pt idx="1">
                <c:v>4.2135042614645375</c:v>
              </c:pt>
              <c:pt idx="2">
                <c:v>4.1666548833353172</c:v>
              </c:pt>
              <c:pt idx="4">
                <c:v>12.41339666528652</c:v>
              </c:pt>
              <c:pt idx="6">
                <c:v>18.800480222076903</c:v>
              </c:pt>
              <c:pt idx="7">
                <c:v>20.007148585579163</c:v>
              </c:pt>
              <c:pt idx="8">
                <c:v>16.288512115606537</c:v>
              </c:pt>
              <c:pt idx="10">
                <c:v>8.529179150020763</c:v>
              </c:pt>
              <c:pt idx="11">
                <c:v>6.6755151288504617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2DB-B743-B052-11BA344D76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2.0590417666743015</c:v>
              </c:pt>
              <c:pt idx="1">
                <c:v>1.7864957385354636</c:v>
              </c:pt>
              <c:pt idx="2">
                <c:v>0.64459511666468305</c:v>
              </c:pt>
              <c:pt idx="4">
                <c:v>7.2428533347134803</c:v>
              </c:pt>
              <c:pt idx="6">
                <c:v>11.356041517053534</c:v>
              </c:pt>
              <c:pt idx="7">
                <c:v>11.972851414420845</c:v>
              </c:pt>
              <c:pt idx="8">
                <c:v>12.334345027250608</c:v>
              </c:pt>
              <c:pt idx="10">
                <c:v>6.656535135693523</c:v>
              </c:pt>
              <c:pt idx="11">
                <c:v>4.4178182044828702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2DB-B743-B052-11BA344D76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2.9</c:v>
              </c:pt>
              <c:pt idx="1">
                <c:v>0</c:v>
              </c:pt>
              <c:pt idx="2">
                <c:v>2.9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16.25</c:v>
              </c:pt>
              <c:pt idx="7">
                <c:v>10.7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2DB-B743-B052-11BA344D76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02480"/>
        <c:axId val="2100304112"/>
      </c:lineChart>
      <c:catAx>
        <c:axId val="2100302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04112"/>
        <c:crosses val="autoZero"/>
        <c:auto val="1"/>
        <c:lblAlgn val="ctr"/>
        <c:lblOffset val="100"/>
        <c:noMultiLvlLbl val="0"/>
      </c:catAx>
      <c:valAx>
        <c:axId val="210030411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02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DA2-0540-A40A-DE093E7E7E32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6.3702093023255824</c:v>
              </c:pt>
              <c:pt idx="1">
                <c:v>6.2678571428571441</c:v>
              </c:pt>
              <c:pt idx="2">
                <c:v>6.0601875000000014</c:v>
              </c:pt>
              <c:pt idx="4">
                <c:v>6.3094374999999996</c:v>
              </c:pt>
              <c:pt idx="6">
                <c:v>7.0055000000000023</c:v>
              </c:pt>
              <c:pt idx="7">
                <c:v>7.1986666666666661</c:v>
              </c:pt>
              <c:pt idx="8">
                <c:v>6.4208125000000011</c:v>
              </c:pt>
              <c:pt idx="10">
                <c:v>6.5976428571428567</c:v>
              </c:pt>
              <c:pt idx="11">
                <c:v>6.5886666666666676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DA2-0540-A40A-DE093E7E7E3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7.9943484964269214</c:v>
              </c:pt>
              <c:pt idx="1">
                <c:v>8.0425879145995278</c:v>
              </c:pt>
              <c:pt idx="2">
                <c:v>7.7600309523508297</c:v>
              </c:pt>
              <c:pt idx="4">
                <c:v>7.5266012506241049</c:v>
              </c:pt>
              <c:pt idx="6">
                <c:v>7.8538421152132107</c:v>
              </c:pt>
              <c:pt idx="7">
                <c:v>7.6004277325042962</c:v>
              </c:pt>
              <c:pt idx="8">
                <c:v>8.063122913969698</c:v>
              </c:pt>
              <c:pt idx="10">
                <c:v>7.3736274532571064</c:v>
              </c:pt>
              <c:pt idx="11">
                <c:v>7.9329027228385831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DA2-0540-A40A-DE093E7E7E3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4.7460701082242434</c:v>
              </c:pt>
              <c:pt idx="1">
                <c:v>4.4931263711147604</c:v>
              </c:pt>
              <c:pt idx="2">
                <c:v>4.360344047649173</c:v>
              </c:pt>
              <c:pt idx="4">
                <c:v>5.0922737493758943</c:v>
              </c:pt>
              <c:pt idx="6">
                <c:v>6.1571578847867938</c:v>
              </c:pt>
              <c:pt idx="7">
                <c:v>6.7969056008290361</c:v>
              </c:pt>
              <c:pt idx="8">
                <c:v>4.7785020860303051</c:v>
              </c:pt>
              <c:pt idx="10">
                <c:v>5.821658261028607</c:v>
              </c:pt>
              <c:pt idx="11">
                <c:v>5.244430610494752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DA2-0540-A40A-DE093E7E7E3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7.0500000000000007</c:v>
              </c:pt>
              <c:pt idx="1">
                <c:v>0</c:v>
              </c:pt>
              <c:pt idx="2">
                <c:v>6.15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7.4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DA2-0540-A40A-DE093E7E7E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13600"/>
        <c:axId val="2102416080"/>
      </c:lineChart>
      <c:catAx>
        <c:axId val="2102413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16080"/>
        <c:crosses val="autoZero"/>
        <c:auto val="1"/>
        <c:lblAlgn val="ctr"/>
        <c:lblOffset val="100"/>
        <c:noMultiLvlLbl val="0"/>
      </c:catAx>
      <c:valAx>
        <c:axId val="2102416080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1360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FF-429B-B8C9-FD916FDB990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8.4875857242827148</c:v>
              </c:pt>
              <c:pt idx="1">
                <c:v>8.7649455163450956</c:v>
              </c:pt>
              <c:pt idx="2">
                <c:v>9.2287499999999998</c:v>
              </c:pt>
              <c:pt idx="4">
                <c:v>8.137142857142857</c:v>
              </c:pt>
              <c:pt idx="6">
                <c:v>6.8919049502540535</c:v>
              </c:pt>
              <c:pt idx="7">
                <c:v>6.5016197807324465</c:v>
              </c:pt>
              <c:pt idx="8">
                <c:v>6.5650000000000004</c:v>
              </c:pt>
              <c:pt idx="10">
                <c:v>7.218571428571428</c:v>
              </c:pt>
              <c:pt idx="11">
                <c:v>7.9509083275017511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7FF-429B-B8C9-FD916FDB990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8.9034514107266904</c:v>
              </c:pt>
              <c:pt idx="1">
                <c:v>9.296681428437596</c:v>
              </c:pt>
              <c:pt idx="2">
                <c:v>9.6791922430075967</c:v>
              </c:pt>
              <c:pt idx="4">
                <c:v>8.6362325045915647</c:v>
              </c:pt>
              <c:pt idx="6">
                <c:v>7.6721729103989036</c:v>
              </c:pt>
              <c:pt idx="7">
                <c:v>7.141707561826923</c:v>
              </c:pt>
              <c:pt idx="8">
                <c:v>7.0101003097216248</c:v>
              </c:pt>
              <c:pt idx="10">
                <c:v>7.7901606916916215</c:v>
              </c:pt>
              <c:pt idx="11">
                <c:v>8.3096197552270485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F7FF-429B-B8C9-FD916FDB990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8.0717200378387393</c:v>
              </c:pt>
              <c:pt idx="1">
                <c:v>8.2332096042525951</c:v>
              </c:pt>
              <c:pt idx="2">
                <c:v>8.7783077569924028</c:v>
              </c:pt>
              <c:pt idx="4">
                <c:v>7.6380532096941485</c:v>
              </c:pt>
              <c:pt idx="6">
                <c:v>6.1116369901092034</c:v>
              </c:pt>
              <c:pt idx="7">
                <c:v>5.86153199963797</c:v>
              </c:pt>
              <c:pt idx="8">
                <c:v>6.119899690278376</c:v>
              </c:pt>
              <c:pt idx="10">
                <c:v>6.6469821654512344</c:v>
              </c:pt>
              <c:pt idx="11">
                <c:v>7.5921968997764528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F7FF-429B-B8C9-FD916FDB990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8.4674597620713783</c:v>
              </c:pt>
              <c:pt idx="1">
                <c:v>0</c:v>
              </c:pt>
              <c:pt idx="2">
                <c:v>9.3771868439468165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7.2078376487053886</c:v>
              </c:pt>
              <c:pt idx="7">
                <c:v>6.7949615115465365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F7FF-429B-B8C9-FD916FDB9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F5C-A345-86DB-29980AC01C3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0.80151026392961888</c:v>
              </c:pt>
              <c:pt idx="1">
                <c:v>0.76119815668202773</c:v>
              </c:pt>
              <c:pt idx="2">
                <c:v>0.90125</c:v>
              </c:pt>
              <c:pt idx="4">
                <c:v>0.62066666666666659</c:v>
              </c:pt>
              <c:pt idx="6">
                <c:v>0.48844178896255463</c:v>
              </c:pt>
              <c:pt idx="7">
                <c:v>0.46849432927095985</c:v>
              </c:pt>
              <c:pt idx="8">
                <c:v>0.61624999999999996</c:v>
              </c:pt>
              <c:pt idx="10">
                <c:v>1.0507142857142857</c:v>
              </c:pt>
              <c:pt idx="11">
                <c:v>0.64643010752688157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F5C-A345-86DB-29980AC01C3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1.2596156252771291</c:v>
              </c:pt>
              <c:pt idx="1">
                <c:v>1.124002278099016</c:v>
              </c:pt>
              <c:pt idx="2">
                <c:v>1.2678355970984132</c:v>
              </c:pt>
              <c:pt idx="4">
                <c:v>1.0656300145419506</c:v>
              </c:pt>
              <c:pt idx="6">
                <c:v>0.88336531513783501</c:v>
              </c:pt>
              <c:pt idx="7">
                <c:v>0.6047504789041479</c:v>
              </c:pt>
              <c:pt idx="8">
                <c:v>0.92683815173795669</c:v>
              </c:pt>
              <c:pt idx="10">
                <c:v>1.6985326872117126</c:v>
              </c:pt>
              <c:pt idx="11">
                <c:v>0.88776227234120231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F5C-A345-86DB-29980AC01C3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0.3434049025821086</c:v>
              </c:pt>
              <c:pt idx="1">
                <c:v>0.39839403526503947</c:v>
              </c:pt>
              <c:pt idx="2">
                <c:v>0.53466440290158679</c:v>
              </c:pt>
              <c:pt idx="4">
                <c:v>0.17570331879138251</c:v>
              </c:pt>
              <c:pt idx="6">
                <c:v>9.3518262787274264E-2</c:v>
              </c:pt>
              <c:pt idx="7">
                <c:v>0.3322381796377718</c:v>
              </c:pt>
              <c:pt idx="8">
                <c:v>0.30566184826204318</c:v>
              </c:pt>
              <c:pt idx="10">
                <c:v>0.40289588421685896</c:v>
              </c:pt>
              <c:pt idx="11">
                <c:v>0.40509794271256083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F5C-A345-86DB-29980AC01C3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0.95161290322580649</c:v>
              </c:pt>
              <c:pt idx="1">
                <c:v>0</c:v>
              </c:pt>
              <c:pt idx="2">
                <c:v>0.45161290322580644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0.58064516129032262</c:v>
              </c:pt>
              <c:pt idx="7">
                <c:v>0.63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F5C-A345-86DB-29980AC01C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176432"/>
        <c:axId val="2100178912"/>
      </c:lineChart>
      <c:catAx>
        <c:axId val="2100176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178912"/>
        <c:crosses val="autoZero"/>
        <c:auto val="1"/>
        <c:lblAlgn val="ctr"/>
        <c:lblOffset val="100"/>
        <c:noMultiLvlLbl val="0"/>
      </c:catAx>
      <c:valAx>
        <c:axId val="2100178912"/>
        <c:scaling>
          <c:orientation val="minMax"/>
          <c:max val="1.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176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62903645833334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E27-8240-BBBA-5D6BFF05DFE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15.156876623376627</c:v>
              </c:pt>
              <c:pt idx="1">
                <c:v>14.474714285714288</c:v>
              </c:pt>
              <c:pt idx="2">
                <c:v>12.791874999999999</c:v>
              </c:pt>
              <c:pt idx="4">
                <c:v>6.8231250000000001</c:v>
              </c:pt>
              <c:pt idx="6">
                <c:v>2.0934099378881981</c:v>
              </c:pt>
              <c:pt idx="7">
                <c:v>1.6834190476190471</c:v>
              </c:pt>
              <c:pt idx="8">
                <c:v>3.8518253968253973</c:v>
              </c:pt>
              <c:pt idx="10">
                <c:v>6.9935714285714292</c:v>
              </c:pt>
              <c:pt idx="11">
                <c:v>9.7124761904761918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E27-8240-BBBA-5D6BFF05DFE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29.446287890841614</c:v>
              </c:pt>
              <c:pt idx="1">
                <c:v>27.373019583291505</c:v>
              </c:pt>
              <c:pt idx="2">
                <c:v>27.444877067267079</c:v>
              </c:pt>
              <c:pt idx="4">
                <c:v>14.736077856972335</c:v>
              </c:pt>
              <c:pt idx="6">
                <c:v>7.0645358849453128</c:v>
              </c:pt>
              <c:pt idx="7">
                <c:v>4.6771234117390836</c:v>
              </c:pt>
              <c:pt idx="8">
                <c:v>12.039588816787031</c:v>
              </c:pt>
              <c:pt idx="10">
                <c:v>12.435560045785737</c:v>
              </c:pt>
              <c:pt idx="11">
                <c:v>19.111181739671203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E27-8240-BBBA-5D6BFF05DFE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0.86746535591164076</c:v>
              </c:pt>
              <c:pt idx="1">
                <c:v>1.5764089881370715</c:v>
              </c:pt>
              <c:pt idx="2">
                <c:v>-1.8611270672670805</c:v>
              </c:pt>
              <c:pt idx="4">
                <c:v>-1.0898278569723345</c:v>
              </c:pt>
              <c:pt idx="6">
                <c:v>-2.8777160091689162</c:v>
              </c:pt>
              <c:pt idx="7">
                <c:v>-1.3102853165009889</c:v>
              </c:pt>
              <c:pt idx="8">
                <c:v>-4.3359380231362366</c:v>
              </c:pt>
              <c:pt idx="10">
                <c:v>1.5515828113571217</c:v>
              </c:pt>
              <c:pt idx="11">
                <c:v>0.31377064128117915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E27-8240-BBBA-5D6BFF05DFE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12.428571428571429</c:v>
              </c:pt>
              <c:pt idx="1">
                <c:v>0</c:v>
              </c:pt>
              <c:pt idx="2">
                <c:v>7.2857142857142856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0.26785714285714285</c:v>
              </c:pt>
              <c:pt idx="7">
                <c:v>0.63214285714285712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E27-8240-BBBA-5D6BFF05DF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084640"/>
        <c:axId val="2104087120"/>
      </c:lineChart>
      <c:catAx>
        <c:axId val="21040846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087120"/>
        <c:crosses val="autoZero"/>
        <c:auto val="1"/>
        <c:lblAlgn val="ctr"/>
        <c:lblOffset val="100"/>
        <c:noMultiLvlLbl val="0"/>
      </c:catAx>
      <c:valAx>
        <c:axId val="2104087120"/>
        <c:scaling>
          <c:orientation val="minMax"/>
          <c:max val="2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0846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D00-C64C-B01D-F6654237933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35.476623376623365</c:v>
              </c:pt>
              <c:pt idx="1">
                <c:v>40.063775510204088</c:v>
              </c:pt>
              <c:pt idx="2">
                <c:v>34.581249999999997</c:v>
              </c:pt>
              <c:pt idx="4">
                <c:v>18.362499999999994</c:v>
              </c:pt>
              <c:pt idx="6">
                <c:v>13.932919254658385</c:v>
              </c:pt>
              <c:pt idx="7">
                <c:v>13.287142857142852</c:v>
              </c:pt>
              <c:pt idx="8">
                <c:v>17.887500000000003</c:v>
              </c:pt>
              <c:pt idx="10">
                <c:v>22.792857142857144</c:v>
              </c:pt>
              <c:pt idx="11">
                <c:v>27.572857142857149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D00-C64C-B01D-F665423793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61.798365999453409</c:v>
              </c:pt>
              <c:pt idx="1">
                <c:v>73.108440188115836</c:v>
              </c:pt>
              <c:pt idx="2">
                <c:v>63.624808522788953</c:v>
              </c:pt>
              <c:pt idx="4">
                <c:v>35.533323121407619</c:v>
              </c:pt>
              <c:pt idx="6">
                <c:v>21.284010845010975</c:v>
              </c:pt>
              <c:pt idx="7">
                <c:v>17.040873068499046</c:v>
              </c:pt>
              <c:pt idx="8">
                <c:v>36.658821210825835</c:v>
              </c:pt>
              <c:pt idx="10">
                <c:v>33.542344736062859</c:v>
              </c:pt>
              <c:pt idx="11">
                <c:v>48.467174964728699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D00-C64C-B01D-F665423793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9.1548807537933179</c:v>
              </c:pt>
              <c:pt idx="1">
                <c:v>7.0191108322923412</c:v>
              </c:pt>
              <c:pt idx="2">
                <c:v>5.5376914772110446</c:v>
              </c:pt>
              <c:pt idx="4">
                <c:v>1.1916768785923644</c:v>
              </c:pt>
              <c:pt idx="6">
                <c:v>6.581827664305794</c:v>
              </c:pt>
              <c:pt idx="7">
                <c:v>9.5334126457866581</c:v>
              </c:pt>
              <c:pt idx="8">
                <c:v>-0.88382121082582898</c:v>
              </c:pt>
              <c:pt idx="10">
                <c:v>12.043369549651434</c:v>
              </c:pt>
              <c:pt idx="11">
                <c:v>6.6785393209855961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D00-C64C-B01D-F665423793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25.178571428571427</c:v>
              </c:pt>
              <c:pt idx="1">
                <c:v>0</c:v>
              </c:pt>
              <c:pt idx="2">
                <c:v>10.178571428571429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13.392857142857142</c:v>
              </c:pt>
              <c:pt idx="7">
                <c:v>19.600000000000001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D00-C64C-B01D-F66542379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52592"/>
        <c:axId val="1108154224"/>
      </c:lineChart>
      <c:catAx>
        <c:axId val="1108152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54224"/>
        <c:crosses val="autoZero"/>
        <c:auto val="1"/>
        <c:lblAlgn val="ctr"/>
        <c:lblOffset val="100"/>
        <c:noMultiLvlLbl val="0"/>
      </c:catAx>
      <c:valAx>
        <c:axId val="110815422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52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C0B-6C4D-9F8F-1ECAB1A58DF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0.58317379429789495</c:v>
              </c:pt>
              <c:pt idx="1">
                <c:v>0.61635641486810555</c:v>
              </c:pt>
              <c:pt idx="2">
                <c:v>1.3875000000000002</c:v>
              </c:pt>
              <c:pt idx="4">
                <c:v>2.2857142857142856</c:v>
              </c:pt>
              <c:pt idx="6">
                <c:v>5.6522673061550783</c:v>
              </c:pt>
              <c:pt idx="7">
                <c:v>4.317687026849109</c:v>
              </c:pt>
              <c:pt idx="8">
                <c:v>4.1375000000000002</c:v>
              </c:pt>
              <c:pt idx="10">
                <c:v>1.7333333333333334</c:v>
              </c:pt>
              <c:pt idx="11">
                <c:v>0.91366802854013074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C0B-6C4D-9F8F-1ECAB1A58DF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0.85319637710304308</c:v>
              </c:pt>
              <c:pt idx="1">
                <c:v>0.94057253044157085</c:v>
              </c:pt>
              <c:pt idx="2">
                <c:v>3.1550143967892152</c:v>
              </c:pt>
              <c:pt idx="4">
                <c:v>3.8725650153341951</c:v>
              </c:pt>
              <c:pt idx="6">
                <c:v>12.575860283336414</c:v>
              </c:pt>
              <c:pt idx="7">
                <c:v>8.4550557417004448</c:v>
              </c:pt>
              <c:pt idx="8">
                <c:v>7.1488772359408665</c:v>
              </c:pt>
              <c:pt idx="10">
                <c:v>3.5027023357369211</c:v>
              </c:pt>
              <c:pt idx="11">
                <c:v>1.4232448963201234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C0B-6C4D-9F8F-1ECAB1A58DF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0.31315121149274677</c:v>
              </c:pt>
              <c:pt idx="1">
                <c:v>0.2921402992946403</c:v>
              </c:pt>
              <c:pt idx="2">
                <c:v>-0.38001439678921489</c:v>
              </c:pt>
              <c:pt idx="4">
                <c:v>0.69886355609437634</c:v>
              </c:pt>
              <c:pt idx="6">
                <c:v>-1.2713256710262568</c:v>
              </c:pt>
              <c:pt idx="7">
                <c:v>0.18031831199777315</c:v>
              </c:pt>
              <c:pt idx="8">
                <c:v>1.1261227640591338</c:v>
              </c:pt>
              <c:pt idx="10">
                <c:v>-3.6035669070254128E-2</c:v>
              </c:pt>
              <c:pt idx="11">
                <c:v>0.40409116076013796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C0B-6C4D-9F8F-1ECAB1A58DF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0096FF"/>
              </a:solidFill>
              <a:ln>
                <a:solidFill>
                  <a:srgbClr val="009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1.0241806554756192</c:v>
              </c:pt>
              <c:pt idx="1">
                <c:v>0</c:v>
              </c:pt>
              <c:pt idx="2">
                <c:v>4.0217825739408468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3.5721422861710619</c:v>
              </c:pt>
              <c:pt idx="7">
                <c:v>2.2232214228617106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C0B-6C4D-9F8F-1ECAB1A58D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243856"/>
        <c:axId val="996245904"/>
      </c:lineChart>
      <c:catAx>
        <c:axId val="99624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245904"/>
        <c:crosses val="autoZero"/>
        <c:auto val="1"/>
        <c:lblAlgn val="ctr"/>
        <c:lblOffset val="100"/>
        <c:noMultiLvlLbl val="0"/>
      </c:catAx>
      <c:valAx>
        <c:axId val="996245904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2438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75244062084831997"/>
          <c:y val="4.6352681421579001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2F-D14A-B49C-4EFC3E06DA2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2.7338095238095241</c:v>
              </c:pt>
              <c:pt idx="1">
                <c:v>2.4607142857142859</c:v>
              </c:pt>
              <c:pt idx="2">
                <c:v>2.1950000000000003</c:v>
              </c:pt>
              <c:pt idx="4">
                <c:v>9.7721428571428568</c:v>
              </c:pt>
              <c:pt idx="6">
                <c:v>16.962727272727275</c:v>
              </c:pt>
              <c:pt idx="7">
                <c:v>16.916666666666664</c:v>
              </c:pt>
              <c:pt idx="8">
                <c:v>13.844285714285714</c:v>
              </c:pt>
              <c:pt idx="10">
                <c:v>7.1825000000000001</c:v>
              </c:pt>
              <c:pt idx="11">
                <c:v>4.6166666666666654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2F-D14A-B49C-4EFC3E06DA2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4.2092258807232419</c:v>
              </c:pt>
              <c:pt idx="1">
                <c:v>3.7248460432969761</c:v>
              </c:pt>
              <c:pt idx="2">
                <c:v>3.9923288260891239</c:v>
              </c:pt>
              <c:pt idx="4">
                <c:v>10.941489673969231</c:v>
              </c:pt>
              <c:pt idx="6">
                <c:v>19.770052709853584</c:v>
              </c:pt>
              <c:pt idx="7">
                <c:v>20.589407195005926</c:v>
              </c:pt>
              <c:pt idx="8">
                <c:v>15.809904482729165</c:v>
              </c:pt>
              <c:pt idx="10">
                <c:v>8.1822738380617501</c:v>
              </c:pt>
              <c:pt idx="11">
                <c:v>5.9157600729161661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2F-D14A-B49C-4EFC3E06DA2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1.2583931668958062</c:v>
              </c:pt>
              <c:pt idx="1">
                <c:v>1.1965825281315958</c:v>
              </c:pt>
              <c:pt idx="2">
                <c:v>0.39767117391087647</c:v>
              </c:pt>
              <c:pt idx="4">
                <c:v>8.6027960403164823</c:v>
              </c:pt>
              <c:pt idx="6">
                <c:v>14.155401835600966</c:v>
              </c:pt>
              <c:pt idx="7">
                <c:v>13.243926138327401</c:v>
              </c:pt>
              <c:pt idx="8">
                <c:v>11.878666945842264</c:v>
              </c:pt>
              <c:pt idx="10">
                <c:v>6.1827261619382501</c:v>
              </c:pt>
              <c:pt idx="11">
                <c:v>3.317573260417165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2F-D14A-B49C-4EFC3E06DA2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1.7000000000000002</c:v>
              </c:pt>
              <c:pt idx="1">
                <c:v>0</c:v>
              </c:pt>
              <c:pt idx="2">
                <c:v>3.2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19.05</c:v>
              </c:pt>
              <c:pt idx="7">
                <c:v>16.649999999999999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2F-D14A-B49C-4EFC3E06D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64540608"/>
        <c:axId val="2064542656"/>
      </c:lineChart>
      <c:catAx>
        <c:axId val="20645406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064542656"/>
        <c:crosses val="autoZero"/>
        <c:auto val="1"/>
        <c:lblAlgn val="ctr"/>
        <c:lblOffset val="100"/>
        <c:noMultiLvlLbl val="0"/>
      </c:catAx>
      <c:valAx>
        <c:axId val="2064542656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645406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0089-7049-9961-0CFBE0427B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6.2378571428571421</c:v>
              </c:pt>
              <c:pt idx="1">
                <c:v>6.3571428571428568</c:v>
              </c:pt>
              <c:pt idx="2">
                <c:v>6.2197272727272725</c:v>
              </c:pt>
              <c:pt idx="4">
                <c:v>6.824071428571429</c:v>
              </c:pt>
              <c:pt idx="6">
                <c:v>7.0638636363636378</c:v>
              </c:pt>
              <c:pt idx="7">
                <c:v>7.1900000000000013</c:v>
              </c:pt>
              <c:pt idx="8">
                <c:v>6.7742857142857158</c:v>
              </c:pt>
              <c:pt idx="10">
                <c:v>6.8797499999999987</c:v>
              </c:pt>
              <c:pt idx="11">
                <c:v>6.6706666666666674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0089-7049-9961-0CFBE0427B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7.7514099261701581</c:v>
              </c:pt>
              <c:pt idx="1">
                <c:v>7.6880931084402411</c:v>
              </c:pt>
              <c:pt idx="2">
                <c:v>7.4933027193270476</c:v>
              </c:pt>
              <c:pt idx="4">
                <c:v>7.1000121870646282</c:v>
              </c:pt>
              <c:pt idx="6">
                <c:v>7.5046737569006607</c:v>
              </c:pt>
              <c:pt idx="7">
                <c:v>7.6119494985307439</c:v>
              </c:pt>
              <c:pt idx="8">
                <c:v>7.8153114236092236</c:v>
              </c:pt>
              <c:pt idx="10">
                <c:v>7.3279307924568737</c:v>
              </c:pt>
              <c:pt idx="11">
                <c:v>7.893165332721451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0089-7049-9961-0CFBE0427B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4.7243043595441261</c:v>
              </c:pt>
              <c:pt idx="1">
                <c:v>5.0261926058454724</c:v>
              </c:pt>
              <c:pt idx="2">
                <c:v>4.9461518261274975</c:v>
              </c:pt>
              <c:pt idx="4">
                <c:v>6.5481306700782298</c:v>
              </c:pt>
              <c:pt idx="6">
                <c:v>6.6230535158266148</c:v>
              </c:pt>
              <c:pt idx="7">
                <c:v>6.7680505014692587</c:v>
              </c:pt>
              <c:pt idx="8">
                <c:v>5.733260004962208</c:v>
              </c:pt>
              <c:pt idx="10">
                <c:v>6.4315692075431237</c:v>
              </c:pt>
              <c:pt idx="11">
                <c:v>5.4481680006118838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0089-7049-9961-0CFBE0427B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6.95</c:v>
              </c:pt>
              <c:pt idx="1">
                <c:v>0</c:v>
              </c:pt>
              <c:pt idx="2">
                <c:v>6.5500000000000007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7.1</c:v>
              </c:pt>
              <c:pt idx="7">
                <c:v>7.1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0089-7049-9961-0CFBE0427B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53648"/>
        <c:axId val="2102456128"/>
      </c:lineChart>
      <c:catAx>
        <c:axId val="21024536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56128"/>
        <c:crosses val="autoZero"/>
        <c:auto val="1"/>
        <c:lblAlgn val="ctr"/>
        <c:lblOffset val="100"/>
        <c:noMultiLvlLbl val="0"/>
      </c:catAx>
      <c:valAx>
        <c:axId val="210245612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5364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EC3-4CC9-A61C-71BE78333307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8.7659325535672625</c:v>
              </c:pt>
              <c:pt idx="1">
                <c:v>8.9084734579626108</c:v>
              </c:pt>
              <c:pt idx="2">
                <c:v>9.2783333333333324</c:v>
              </c:pt>
              <c:pt idx="4">
                <c:v>7.9971428571428564</c:v>
              </c:pt>
              <c:pt idx="6">
                <c:v>6.8747207201475922</c:v>
              </c:pt>
              <c:pt idx="7">
                <c:v>6.3663074411010028</c:v>
              </c:pt>
              <c:pt idx="8">
                <c:v>6.847142857142857</c:v>
              </c:pt>
              <c:pt idx="10">
                <c:v>7.6519999999999992</c:v>
              </c:pt>
              <c:pt idx="11">
                <c:v>8.2338049918357807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EC3-4CC9-A61C-71BE783333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9.2465733872298195</c:v>
              </c:pt>
              <c:pt idx="1">
                <c:v>9.3384043341824974</c:v>
              </c:pt>
              <c:pt idx="2">
                <c:v>9.7988491031872993</c:v>
              </c:pt>
              <c:pt idx="4">
                <c:v>8.351436251836871</c:v>
              </c:pt>
              <c:pt idx="6">
                <c:v>7.7363869737218582</c:v>
              </c:pt>
              <c:pt idx="7">
                <c:v>7.127028149657157</c:v>
              </c:pt>
              <c:pt idx="8">
                <c:v>7.1333662131496816</c:v>
              </c:pt>
              <c:pt idx="10">
                <c:v>8.0101480140947316</c:v>
              </c:pt>
              <c:pt idx="11">
                <c:v>8.6967891685682392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AEC3-4CC9-A61C-71BE783333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8.2852917199047056</c:v>
              </c:pt>
              <c:pt idx="1">
                <c:v>8.4785425817427242</c:v>
              </c:pt>
              <c:pt idx="2">
                <c:v>8.7578175634793656</c:v>
              </c:pt>
              <c:pt idx="4">
                <c:v>7.642849462448841</c:v>
              </c:pt>
              <c:pt idx="6">
                <c:v>6.0130544665733261</c:v>
              </c:pt>
              <c:pt idx="7">
                <c:v>5.6055867325448485</c:v>
              </c:pt>
              <c:pt idx="8">
                <c:v>6.5609195011360324</c:v>
              </c:pt>
              <c:pt idx="10">
                <c:v>7.2938519859052677</c:v>
              </c:pt>
              <c:pt idx="11">
                <c:v>7.7708208151033222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AEC3-4CC9-A61C-71BE783333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8.7473757872638203</c:v>
              </c:pt>
              <c:pt idx="1">
                <c:v>0</c:v>
              </c:pt>
              <c:pt idx="2">
                <c:v>9.0272918124562622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7.0678796361091667</c:v>
              </c:pt>
              <c:pt idx="7">
                <c:v>6.4450664800559831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AEC3-4CC9-A61C-71BE783333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26480"/>
        <c:axId val="743328528"/>
      </c:lineChart>
      <c:catAx>
        <c:axId val="74332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28528"/>
        <c:crosses val="autoZero"/>
        <c:auto val="1"/>
        <c:lblAlgn val="ctr"/>
        <c:lblOffset val="100"/>
        <c:noMultiLvlLbl val="0"/>
      </c:catAx>
      <c:valAx>
        <c:axId val="74332852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2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66267218317105137"/>
          <c:y val="4.877926154500957E-2"/>
          <c:w val="0.26126590778628606"/>
          <c:h val="0.17960629921259844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89C0-9E40-BE4F-78B00EE9FD4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0.5675790725624198</c:v>
              </c:pt>
              <c:pt idx="1">
                <c:v>0.5191129032258065</c:v>
              </c:pt>
              <c:pt idx="2">
                <c:v>0.4316666666666667</c:v>
              </c:pt>
              <c:pt idx="4">
                <c:v>0.22285714285714286</c:v>
              </c:pt>
              <c:pt idx="6">
                <c:v>0.26551825885753771</c:v>
              </c:pt>
              <c:pt idx="7">
                <c:v>0.37403974960615594</c:v>
              </c:pt>
              <c:pt idx="8">
                <c:v>0.39357142857142857</c:v>
              </c:pt>
              <c:pt idx="10">
                <c:v>0.59</c:v>
              </c:pt>
              <c:pt idx="11">
                <c:v>0.60784946236559134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89C0-9E40-BE4F-78B00EE9FD4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0.71379604689231513</c:v>
              </c:pt>
              <c:pt idx="1">
                <c:v>0.64207789286480255</c:v>
              </c:pt>
              <c:pt idx="2">
                <c:v>0.65599732088994145</c:v>
              </c:pt>
              <c:pt idx="4">
                <c:v>0.32087037363030635</c:v>
              </c:pt>
              <c:pt idx="6">
                <c:v>0.39580030939563171</c:v>
              </c:pt>
              <c:pt idx="7">
                <c:v>0.55455815866437064</c:v>
              </c:pt>
              <c:pt idx="8">
                <c:v>0.54213413964281121</c:v>
              </c:pt>
              <c:pt idx="10">
                <c:v>0.73012980994907417</c:v>
              </c:pt>
              <c:pt idx="11">
                <c:v>0.95397732145663428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89C0-9E40-BE4F-78B00EE9FD4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0.42136209823252446</c:v>
              </c:pt>
              <c:pt idx="1">
                <c:v>0.39614791358681045</c:v>
              </c:pt>
              <c:pt idx="2">
                <c:v>0.207336012443392</c:v>
              </c:pt>
              <c:pt idx="4">
                <c:v>0.12484391208397937</c:v>
              </c:pt>
              <c:pt idx="6">
                <c:v>0.13523620831944375</c:v>
              </c:pt>
              <c:pt idx="7">
                <c:v>0.19352134054794118</c:v>
              </c:pt>
              <c:pt idx="8">
                <c:v>0.24500871750004594</c:v>
              </c:pt>
              <c:pt idx="10">
                <c:v>0.44987019005092577</c:v>
              </c:pt>
              <c:pt idx="11">
                <c:v>0.26172160327454835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89C0-9E40-BE4F-78B00EE9FD4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0.67741935483870963</c:v>
              </c:pt>
              <c:pt idx="1">
                <c:v>0</c:v>
              </c:pt>
              <c:pt idx="2">
                <c:v>0.13709677419354838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0.30161290322580647</c:v>
              </c:pt>
              <c:pt idx="7">
                <c:v>0.38500000000000001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89C0-9E40-BE4F-78B00EE9FD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16480"/>
        <c:axId val="2100218960"/>
      </c:lineChart>
      <c:catAx>
        <c:axId val="210021648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18960"/>
        <c:crosses val="autoZero"/>
        <c:auto val="1"/>
        <c:lblAlgn val="ctr"/>
        <c:lblOffset val="100"/>
        <c:noMultiLvlLbl val="0"/>
      </c:catAx>
      <c:valAx>
        <c:axId val="210021896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1648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73146701388890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15A-0B4B-BA40-E585B5327C4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9.9493441558441571</c:v>
              </c:pt>
              <c:pt idx="1">
                <c:v>9.0302244897959181</c:v>
              </c:pt>
              <c:pt idx="2">
                <c:v>8.1271428571428572</c:v>
              </c:pt>
              <c:pt idx="4">
                <c:v>0.32437500000000008</c:v>
              </c:pt>
              <c:pt idx="6">
                <c:v>0.36619565217391309</c:v>
              </c:pt>
              <c:pt idx="7">
                <c:v>0.38137619047619042</c:v>
              </c:pt>
              <c:pt idx="8">
                <c:v>0.94874999999999998</c:v>
              </c:pt>
              <c:pt idx="10">
                <c:v>2.9021428571428571</c:v>
              </c:pt>
              <c:pt idx="11">
                <c:v>7.1847142857142847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15A-0B4B-BA40-E585B5327C4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17.268165929987102</c:v>
              </c:pt>
              <c:pt idx="1">
                <c:v>13.597677856237237</c:v>
              </c:pt>
              <c:pt idx="2">
                <c:v>18.415851700837955</c:v>
              </c:pt>
              <c:pt idx="4">
                <c:v>0.62187499999999996</c:v>
              </c:pt>
              <c:pt idx="6">
                <c:v>0.56686962170833854</c:v>
              </c:pt>
              <c:pt idx="7">
                <c:v>0.54009126535610097</c:v>
              </c:pt>
              <c:pt idx="8">
                <c:v>3.3530042156214126</c:v>
              </c:pt>
              <c:pt idx="10">
                <c:v>4.8075286592693072</c:v>
              </c:pt>
              <c:pt idx="11">
                <c:v>12.756570049935357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15A-0B4B-BA40-E585B5327C4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2.6305223817012129</c:v>
              </c:pt>
              <c:pt idx="1">
                <c:v>4.4627711233545995</c:v>
              </c:pt>
              <c:pt idx="2">
                <c:v>-2.1615659865522385</c:v>
              </c:pt>
              <c:pt idx="4">
                <c:v>2.6875000000000149E-2</c:v>
              </c:pt>
              <c:pt idx="6">
                <c:v>0.16552168263948763</c:v>
              </c:pt>
              <c:pt idx="7">
                <c:v>0.22266111559627991</c:v>
              </c:pt>
              <c:pt idx="8">
                <c:v>-1.4555042156214126</c:v>
              </c:pt>
              <c:pt idx="10">
                <c:v>0.99675705501640688</c:v>
              </c:pt>
              <c:pt idx="11">
                <c:v>1.6128585214932123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15A-0B4B-BA40-E585B5327C4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4.3928571428571432</c:v>
              </c:pt>
              <c:pt idx="1">
                <c:v>0</c:v>
              </c:pt>
              <c:pt idx="2">
                <c:v>0.45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0.57499999999999996</c:v>
              </c:pt>
              <c:pt idx="7">
                <c:v>0.76071428571428568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15A-0B4B-BA40-E585B5327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24448"/>
        <c:axId val="2104126928"/>
      </c:lineChart>
      <c:catAx>
        <c:axId val="2104124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26928"/>
        <c:crosses val="autoZero"/>
        <c:auto val="1"/>
        <c:lblAlgn val="ctr"/>
        <c:lblOffset val="100"/>
        <c:noMultiLvlLbl val="0"/>
      </c:catAx>
      <c:valAx>
        <c:axId val="2104126928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244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4950520833333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759-BB45-BFBB-5A4F02FB0B50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39.486054421768706</c:v>
              </c:pt>
              <c:pt idx="1">
                <c:v>39.512755102040821</c:v>
              </c:pt>
              <c:pt idx="2">
                <c:v>43.341666666666669</c:v>
              </c:pt>
              <c:pt idx="4">
                <c:v>9.0142857142857142</c:v>
              </c:pt>
              <c:pt idx="6">
                <c:v>9.0918831168831176</c:v>
              </c:pt>
              <c:pt idx="7">
                <c:v>11.667142857142858</c:v>
              </c:pt>
              <c:pt idx="8">
                <c:v>14.007142857142856</c:v>
              </c:pt>
              <c:pt idx="10">
                <c:v>18.333333333333336</c:v>
              </c:pt>
              <c:pt idx="11">
                <c:v>26.926190476190474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759-BB45-BFBB-5A4F02FB0B5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68.098276778205289</c:v>
              </c:pt>
              <c:pt idx="1">
                <c:v>62.54351974456705</c:v>
              </c:pt>
              <c:pt idx="2">
                <c:v>82.380166505889093</c:v>
              </c:pt>
              <c:pt idx="4">
                <c:v>13.128586691058382</c:v>
              </c:pt>
              <c:pt idx="6">
                <c:v>13.150572632715257</c:v>
              </c:pt>
              <c:pt idx="7">
                <c:v>16.044223381850486</c:v>
              </c:pt>
              <c:pt idx="8">
                <c:v>30.163468804952529</c:v>
              </c:pt>
              <c:pt idx="10">
                <c:v>24.407022242859149</c:v>
              </c:pt>
              <c:pt idx="11">
                <c:v>48.174449612013177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759-BB45-BFBB-5A4F02FB0B5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10.873832065332127</c:v>
              </c:pt>
              <c:pt idx="1">
                <c:v>16.481990459514591</c:v>
              </c:pt>
              <c:pt idx="2">
                <c:v>4.3031668274442367</c:v>
              </c:pt>
              <c:pt idx="4">
                <c:v>4.8999847375130461</c:v>
              </c:pt>
              <c:pt idx="6">
                <c:v>5.0331936010509786</c:v>
              </c:pt>
              <c:pt idx="7">
                <c:v>7.2900623324352285</c:v>
              </c:pt>
              <c:pt idx="8">
                <c:v>-2.149183090666817</c:v>
              </c:pt>
              <c:pt idx="10">
                <c:v>12.259644423807522</c:v>
              </c:pt>
              <c:pt idx="11">
                <c:v>5.677931340367774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759-BB45-BFBB-5A4F02FB0B5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21.785714285714285</c:v>
              </c:pt>
              <c:pt idx="1">
                <c:v>0</c:v>
              </c:pt>
              <c:pt idx="2">
                <c:v>18.571428571428569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13.214285714285715</c:v>
              </c:pt>
              <c:pt idx="7">
                <c:v>13.75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759-BB45-BFBB-5A4F02FB0B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121040"/>
        <c:axId val="1108102080"/>
      </c:lineChart>
      <c:catAx>
        <c:axId val="11081210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102080"/>
        <c:crosses val="autoZero"/>
        <c:auto val="1"/>
        <c:lblAlgn val="ctr"/>
        <c:lblOffset val="100"/>
        <c:noMultiLvlLbl val="0"/>
      </c:catAx>
      <c:valAx>
        <c:axId val="1108102080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1210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321874999999997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A0E4-1C4D-B9FA-F43E5D06CCBD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0.68387723154809477</c:v>
              </c:pt>
              <c:pt idx="1">
                <c:v>0.53386091127098323</c:v>
              </c:pt>
              <c:pt idx="2">
                <c:v>2.7571428571428567</c:v>
              </c:pt>
              <c:pt idx="4">
                <c:v>2.2666666666666666</c:v>
              </c:pt>
              <c:pt idx="6">
                <c:v>2.631088729016787</c:v>
              </c:pt>
              <c:pt idx="7">
                <c:v>2.5016202038369304</c:v>
              </c:pt>
              <c:pt idx="8">
                <c:v>2.8375000000000004</c:v>
              </c:pt>
              <c:pt idx="10">
                <c:v>0.68333333333333324</c:v>
              </c:pt>
              <c:pt idx="11">
                <c:v>0.78888400390798485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A0E4-1C4D-B9FA-F43E5D06CCB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1.0087519300962222</c:v>
              </c:pt>
              <c:pt idx="1">
                <c:v>0.74944786603467028</c:v>
              </c:pt>
              <c:pt idx="2">
                <c:v>5.7764458356778823</c:v>
              </c:pt>
              <c:pt idx="4">
                <c:v>3.2125348745406104</c:v>
              </c:pt>
              <c:pt idx="6">
                <c:v>4.54392831896579</c:v>
              </c:pt>
              <c:pt idx="7">
                <c:v>5.6068779250207479</c:v>
              </c:pt>
              <c:pt idx="8">
                <c:v>5.1911825250172186</c:v>
              </c:pt>
              <c:pt idx="10">
                <c:v>0.88745747856526502</c:v>
              </c:pt>
              <c:pt idx="11">
                <c:v>1.0276507847918341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A0E4-1C4D-B9FA-F43E5D06CCB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0.35900253299996732</c:v>
              </c:pt>
              <c:pt idx="1">
                <c:v>0.31827395650729617</c:v>
              </c:pt>
              <c:pt idx="2">
                <c:v>-0.26216012139216893</c:v>
              </c:pt>
              <c:pt idx="4">
                <c:v>1.3207984587927226</c:v>
              </c:pt>
              <c:pt idx="6">
                <c:v>0.71824913906778387</c:v>
              </c:pt>
              <c:pt idx="7">
                <c:v>-0.60363751734688709</c:v>
              </c:pt>
              <c:pt idx="8">
                <c:v>0.48381747498278216</c:v>
              </c:pt>
              <c:pt idx="10">
                <c:v>0.47920918810140145</c:v>
              </c:pt>
              <c:pt idx="11">
                <c:v>0.55011722302413546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A0E4-1C4D-B9FA-F43E5D06CCB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0.57454036770583528</c:v>
              </c:pt>
              <c:pt idx="1">
                <c:v>0</c:v>
              </c:pt>
              <c:pt idx="2">
                <c:v>6.1700639488409275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3.1474820143884887</c:v>
              </c:pt>
              <c:pt idx="7">
                <c:v>2.797761790567546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A0E4-1C4D-B9FA-F43E5D06CC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96175728"/>
        <c:axId val="996168288"/>
      </c:lineChart>
      <c:catAx>
        <c:axId val="9961757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96168288"/>
        <c:crosses val="autoZero"/>
        <c:auto val="1"/>
        <c:lblAlgn val="ctr"/>
        <c:lblOffset val="100"/>
        <c:noMultiLvlLbl val="0"/>
      </c:catAx>
      <c:valAx>
        <c:axId val="996168288"/>
        <c:scaling>
          <c:orientation val="minMax"/>
          <c:max val="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9617572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E3-8445-8D0E-827487B8AF4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2.0700000000000003</c:v>
              </c:pt>
              <c:pt idx="1">
                <c:v>1.7964285714285713</c:v>
              </c:pt>
              <c:pt idx="2">
                <c:v>2.1835714285714287</c:v>
              </c:pt>
              <c:pt idx="4">
                <c:v>11.350625000000001</c:v>
              </c:pt>
              <c:pt idx="6">
                <c:v>18.303260869565214</c:v>
              </c:pt>
              <c:pt idx="7">
                <c:v>18.946666666666669</c:v>
              </c:pt>
              <c:pt idx="8">
                <c:v>14.537333333333333</c:v>
              </c:pt>
              <c:pt idx="10">
                <c:v>6.6300000000000008</c:v>
              </c:pt>
              <c:pt idx="11">
                <c:v>3.8633333333333328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E3-8445-8D0E-827487B8AF4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3.5299014333584138</c:v>
              </c:pt>
              <c:pt idx="1">
                <c:v>2.8663825831980434</c:v>
              </c:pt>
              <c:pt idx="2">
                <c:v>3.7399953729084126</c:v>
              </c:pt>
              <c:pt idx="4">
                <c:v>12.716316369477976</c:v>
              </c:pt>
              <c:pt idx="6">
                <c:v>20.233053091366234</c:v>
              </c:pt>
              <c:pt idx="7">
                <c:v>21.113140574979923</c:v>
              </c:pt>
              <c:pt idx="8">
                <c:v>15.625197995784285</c:v>
              </c:pt>
              <c:pt idx="10">
                <c:v>7.7836897329871668</c:v>
              </c:pt>
              <c:pt idx="11">
                <c:v>5.1955555715331103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E3-8445-8D0E-827487B8AF4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0.61009856664158679</c:v>
              </c:pt>
              <c:pt idx="1">
                <c:v>0.72647455965909913</c:v>
              </c:pt>
              <c:pt idx="2">
                <c:v>0.62714748423444489</c:v>
              </c:pt>
              <c:pt idx="4">
                <c:v>9.9849336305220255</c:v>
              </c:pt>
              <c:pt idx="6">
                <c:v>16.373468647764195</c:v>
              </c:pt>
              <c:pt idx="7">
                <c:v>16.780192758353415</c:v>
              </c:pt>
              <c:pt idx="8">
                <c:v>13.44946867088238</c:v>
              </c:pt>
              <c:pt idx="10">
                <c:v>5.4763102670128347</c:v>
              </c:pt>
              <c:pt idx="11">
                <c:v>2.5311110951335554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E3-8445-8D0E-827487B8AF4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</c:v>
              </c:pt>
              <c:pt idx="1">
                <c:v>0</c:v>
              </c:pt>
              <c:pt idx="2">
                <c:v>2.9000000000000004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18.049999999999997</c:v>
              </c:pt>
              <c:pt idx="7">
                <c:v>18.700000000000003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E3-8445-8D0E-827487B8AF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387600"/>
        <c:axId val="2100390080"/>
      </c:lineChart>
      <c:catAx>
        <c:axId val="21003876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390080"/>
        <c:crosses val="autoZero"/>
        <c:auto val="1"/>
        <c:lblAlgn val="ctr"/>
        <c:lblOffset val="100"/>
        <c:noMultiLvlLbl val="0"/>
      </c:catAx>
      <c:valAx>
        <c:axId val="2100390080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3876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6103081597222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FAC-9D48-BB25-2DE63213E6AC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6.7704999999999984</c:v>
              </c:pt>
              <c:pt idx="1">
                <c:v>6.7428571428571429</c:v>
              </c:pt>
              <c:pt idx="2">
                <c:v>6.6354999999999986</c:v>
              </c:pt>
              <c:pt idx="4">
                <c:v>6.8045000000000009</c:v>
              </c:pt>
              <c:pt idx="6">
                <c:v>7.2665652173913058</c:v>
              </c:pt>
              <c:pt idx="7">
                <c:v>7.2726666666666677</c:v>
              </c:pt>
              <c:pt idx="8">
                <c:v>7.1356874999999995</c:v>
              </c:pt>
              <c:pt idx="10">
                <c:v>7.0750000000000002</c:v>
              </c:pt>
              <c:pt idx="11">
                <c:v>6.9436666666666671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FAC-9D48-BB25-2DE63213E6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7.2972869125362836</c:v>
              </c:pt>
              <c:pt idx="1">
                <c:v>7.2082749729987876</c:v>
              </c:pt>
              <c:pt idx="2">
                <c:v>7.1175633137478282</c:v>
              </c:pt>
              <c:pt idx="4">
                <c:v>7.0745261715710788</c:v>
              </c:pt>
              <c:pt idx="6">
                <c:v>7.5460066167081825</c:v>
              </c:pt>
              <c:pt idx="7">
                <c:v>7.6287849474176808</c:v>
              </c:pt>
              <c:pt idx="8">
                <c:v>7.4066162037211072</c:v>
              </c:pt>
              <c:pt idx="10">
                <c:v>7.3787605332140132</c:v>
              </c:pt>
              <c:pt idx="11">
                <c:v>7.4659064275199478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FAC-9D48-BB25-2DE63213E6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6.2437130874637132</c:v>
              </c:pt>
              <c:pt idx="1">
                <c:v>6.2774393127154982</c:v>
              </c:pt>
              <c:pt idx="2">
                <c:v>6.153436686252169</c:v>
              </c:pt>
              <c:pt idx="4">
                <c:v>6.534473828428923</c:v>
              </c:pt>
              <c:pt idx="6">
                <c:v>6.9871238180744291</c:v>
              </c:pt>
              <c:pt idx="7">
                <c:v>6.9165483859156547</c:v>
              </c:pt>
              <c:pt idx="8">
                <c:v>6.8647587962788919</c:v>
              </c:pt>
              <c:pt idx="10">
                <c:v>6.7712394667859872</c:v>
              </c:pt>
              <c:pt idx="11">
                <c:v>6.4214269058133864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FAC-9D48-BB25-2DE63213E6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6.75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7.45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FAC-9D48-BB25-2DE63213E6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493328"/>
        <c:axId val="2102495808"/>
      </c:lineChart>
      <c:catAx>
        <c:axId val="210249332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495808"/>
        <c:crosses val="autoZero"/>
        <c:auto val="1"/>
        <c:lblAlgn val="ctr"/>
        <c:lblOffset val="100"/>
        <c:noMultiLvlLbl val="0"/>
      </c:catAx>
      <c:valAx>
        <c:axId val="210249580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49332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98DE-490E-8FF3-BEA1F915BF8A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8.8227555066813288</c:v>
              </c:pt>
              <c:pt idx="1">
                <c:v>9.1167989603119075</c:v>
              </c:pt>
              <c:pt idx="2">
                <c:v>8.8857142857142843</c:v>
              </c:pt>
              <c:pt idx="4">
                <c:v>7.6812500000000004</c:v>
              </c:pt>
              <c:pt idx="6">
                <c:v>6.3802251498463507</c:v>
              </c:pt>
              <c:pt idx="7">
                <c:v>6.0949783065080485</c:v>
              </c:pt>
              <c:pt idx="8">
                <c:v>6.4575000000000005</c:v>
              </c:pt>
              <c:pt idx="10">
                <c:v>7.8942857142857141</c:v>
              </c:pt>
              <c:pt idx="11">
                <c:v>8.4014882202006067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98DE-490E-8FF3-BEA1F915BF8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9.344959859366071</c:v>
              </c:pt>
              <c:pt idx="1">
                <c:v>9.4737606310533238</c:v>
              </c:pt>
              <c:pt idx="2">
                <c:v>9.5413274120537217</c:v>
              </c:pt>
              <c:pt idx="4">
                <c:v>8.0579058679446582</c:v>
              </c:pt>
              <c:pt idx="6">
                <c:v>7.0914082511982279</c:v>
              </c:pt>
              <c:pt idx="7">
                <c:v>6.7326443848762398</c:v>
              </c:pt>
              <c:pt idx="8">
                <c:v>6.9712189337148702</c:v>
              </c:pt>
              <c:pt idx="10">
                <c:v>8.1875919900940772</c:v>
              </c:pt>
              <c:pt idx="11">
                <c:v>8.9573435681268556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98DE-490E-8FF3-BEA1F915BF8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8.3005511539965866</c:v>
              </c:pt>
              <c:pt idx="1">
                <c:v>8.7598372895704912</c:v>
              </c:pt>
              <c:pt idx="2">
                <c:v>8.230101159374847</c:v>
              </c:pt>
              <c:pt idx="4">
                <c:v>7.3045941320553434</c:v>
              </c:pt>
              <c:pt idx="6">
                <c:v>5.6690420484944735</c:v>
              </c:pt>
              <c:pt idx="7">
                <c:v>5.4573122281398572</c:v>
              </c:pt>
              <c:pt idx="8">
                <c:v>5.9437810662851307</c:v>
              </c:pt>
              <c:pt idx="10">
                <c:v>7.600979438477351</c:v>
              </c:pt>
              <c:pt idx="11">
                <c:v>7.8456328722743587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98DE-490E-8FF3-BEA1F915BF8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9.1672498250524832</c:v>
              </c:pt>
              <c:pt idx="1">
                <c:v>0</c:v>
              </c:pt>
              <c:pt idx="2">
                <c:v>8.5374387683694888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6.5080475857242828</c:v>
              </c:pt>
              <c:pt idx="7">
                <c:v>6.3680895731280609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98DE-490E-8FF3-BEA1F915BF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369376"/>
        <c:axId val="743371424"/>
      </c:lineChart>
      <c:catAx>
        <c:axId val="743369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371424"/>
        <c:crosses val="autoZero"/>
        <c:auto val="1"/>
        <c:lblAlgn val="ctr"/>
        <c:lblOffset val="100"/>
        <c:noMultiLvlLbl val="0"/>
      </c:catAx>
      <c:valAx>
        <c:axId val="743371424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369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54077387306452462"/>
          <c:y val="5.6054228465961156E-2"/>
          <c:w val="0.28423040744068068"/>
          <c:h val="0.1663377195894358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D5D-DB4D-889E-81C9F8E9FCDF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0.56963901689708141</c:v>
              </c:pt>
              <c:pt idx="1">
                <c:v>0.44392857142857139</c:v>
              </c:pt>
              <c:pt idx="2">
                <c:v>0.2364285714285714</c:v>
              </c:pt>
              <c:pt idx="4">
                <c:v>0.208125</c:v>
              </c:pt>
              <c:pt idx="6">
                <c:v>0.27151017851374432</c:v>
              </c:pt>
              <c:pt idx="7">
                <c:v>0.23624387016234913</c:v>
              </c:pt>
              <c:pt idx="8">
                <c:v>0.50187500000000007</c:v>
              </c:pt>
              <c:pt idx="10">
                <c:v>0.54928571428571438</c:v>
              </c:pt>
              <c:pt idx="11">
                <c:v>0.53327956989247316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D5D-DB4D-889E-81C9F8E9FCD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0.66831339086145747</c:v>
              </c:pt>
              <c:pt idx="1">
                <c:v>0.58283557601162728</c:v>
              </c:pt>
              <c:pt idx="2">
                <c:v>0.44514653139653104</c:v>
              </c:pt>
              <c:pt idx="4">
                <c:v>0.29758402227649638</c:v>
              </c:pt>
              <c:pt idx="6">
                <c:v>0.40327351312120818</c:v>
              </c:pt>
              <c:pt idx="7">
                <c:v>0.36230886038944682</c:v>
              </c:pt>
              <c:pt idx="8">
                <c:v>0.63010493670226408</c:v>
              </c:pt>
              <c:pt idx="10">
                <c:v>0.65152707921839015</c:v>
              </c:pt>
              <c:pt idx="11">
                <c:v>0.68139360222759326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D5D-DB4D-889E-81C9F8E9FCD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0.4709646429327054</c:v>
              </c:pt>
              <c:pt idx="1">
                <c:v>0.30502156684551551</c:v>
              </c:pt>
              <c:pt idx="2">
                <c:v>2.7710611460611739E-2</c:v>
              </c:pt>
              <c:pt idx="4">
                <c:v>0.11866597772350364</c:v>
              </c:pt>
              <c:pt idx="6">
                <c:v>0.13974684390628045</c:v>
              </c:pt>
              <c:pt idx="7">
                <c:v>0.11017887993525144</c:v>
              </c:pt>
              <c:pt idx="8">
                <c:v>0.37364506329773606</c:v>
              </c:pt>
              <c:pt idx="10">
                <c:v>0.44704434935303861</c:v>
              </c:pt>
              <c:pt idx="11">
                <c:v>0.38516553755735305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D5D-DB4D-889E-81C9F8E9FCD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0.66129032258064513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0.40322580645161288</c:v>
              </c:pt>
              <c:pt idx="7">
                <c:v>0.35499999999999998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D5D-DB4D-889E-81C9F8E9FC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256160"/>
        <c:axId val="2100258640"/>
      </c:lineChart>
      <c:catAx>
        <c:axId val="2100256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258640"/>
        <c:crosses val="autoZero"/>
        <c:auto val="1"/>
        <c:lblAlgn val="ctr"/>
        <c:lblOffset val="100"/>
        <c:noMultiLvlLbl val="0"/>
      </c:catAx>
      <c:valAx>
        <c:axId val="210025864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256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64448784722221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EFF-244C-A897-6F2DFC78EA9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8.8302040816326528</c:v>
              </c:pt>
              <c:pt idx="1">
                <c:v>8.7045612244897974</c:v>
              </c:pt>
              <c:pt idx="2">
                <c:v>5.4214285714285717</c:v>
              </c:pt>
              <c:pt idx="4">
                <c:v>0.208125</c:v>
              </c:pt>
              <c:pt idx="6">
                <c:v>0.44745341614906847</c:v>
              </c:pt>
              <c:pt idx="7">
                <c:v>0.95291428571428571</c:v>
              </c:pt>
              <c:pt idx="8">
                <c:v>0.29250000000000004</c:v>
              </c:pt>
              <c:pt idx="10">
                <c:v>1.6807142857142858</c:v>
              </c:pt>
              <c:pt idx="11">
                <c:v>4.9737142857142853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EFF-244C-A897-6F2DFC78EA9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12.884800764776312</c:v>
              </c:pt>
              <c:pt idx="1">
                <c:v>11.941376322036229</c:v>
              </c:pt>
              <c:pt idx="2">
                <c:v>12.088552108887306</c:v>
              </c:pt>
              <c:pt idx="4">
                <c:v>0.23374237691489919</c:v>
              </c:pt>
              <c:pt idx="6">
                <c:v>0.78147365709935523</c:v>
              </c:pt>
              <c:pt idx="7">
                <c:v>3.1056295439988628</c:v>
              </c:pt>
              <c:pt idx="8">
                <c:v>0.4420548951611637</c:v>
              </c:pt>
              <c:pt idx="10">
                <c:v>2.5087003900729208</c:v>
              </c:pt>
              <c:pt idx="11">
                <c:v>7.007542297820768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EFF-244C-A897-6F2DFC78EA9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4.7756073984889928</c:v>
              </c:pt>
              <c:pt idx="1">
                <c:v>5.467746126943366</c:v>
              </c:pt>
              <c:pt idx="2">
                <c:v>-1.2456949660301619</c:v>
              </c:pt>
              <c:pt idx="4">
                <c:v>0.18250762308510082</c:v>
              </c:pt>
              <c:pt idx="6">
                <c:v>0.11343317519878166</c:v>
              </c:pt>
              <c:pt idx="7">
                <c:v>-1.1998009725702912</c:v>
              </c:pt>
              <c:pt idx="8">
                <c:v>0.14294510483883641</c:v>
              </c:pt>
              <c:pt idx="10">
                <c:v>0.85272818135565076</c:v>
              </c:pt>
              <c:pt idx="11">
                <c:v>2.9398862736078026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EFF-244C-A897-6F2DFC78EA9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4.8571428571428568</c:v>
              </c:pt>
              <c:pt idx="1">
                <c:v>0</c:v>
              </c:pt>
              <c:pt idx="2">
                <c:v>0.17857142857142855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0.99285714285714288</c:v>
              </c:pt>
              <c:pt idx="7">
                <c:v>1.2035714285714287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EFF-244C-A897-6F2DFC78EA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164432"/>
        <c:axId val="2104166912"/>
      </c:lineChart>
      <c:catAx>
        <c:axId val="21041644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166912"/>
        <c:crosses val="autoZero"/>
        <c:auto val="1"/>
        <c:lblAlgn val="ctr"/>
        <c:lblOffset val="100"/>
        <c:noMultiLvlLbl val="0"/>
      </c:catAx>
      <c:valAx>
        <c:axId val="2104166912"/>
        <c:scaling>
          <c:orientation val="minMax"/>
          <c:max val="1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1644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D0-E346-96E1-C49F3EAD38F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29.151360544217688</c:v>
              </c:pt>
              <c:pt idx="1">
                <c:v>30.566326530612255</c:v>
              </c:pt>
              <c:pt idx="2">
                <c:v>23.00714285714286</c:v>
              </c:pt>
              <c:pt idx="4">
                <c:v>9.8312500000000007</c:v>
              </c:pt>
              <c:pt idx="6">
                <c:v>12.518322981366452</c:v>
              </c:pt>
              <c:pt idx="7">
                <c:v>13.991428571428575</c:v>
              </c:pt>
              <c:pt idx="8">
                <c:v>16.399999999999999</c:v>
              </c:pt>
              <c:pt idx="10">
                <c:v>17.892857142857142</c:v>
              </c:pt>
              <c:pt idx="11">
                <c:v>23.054761904761904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D0-E346-96E1-C49F3EAD38F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38.437484930510841</c:v>
              </c:pt>
              <c:pt idx="1">
                <c:v>41.515703768335115</c:v>
              </c:pt>
              <c:pt idx="2">
                <c:v>40.208281651541782</c:v>
              </c:pt>
              <c:pt idx="4">
                <c:v>12.582423991832091</c:v>
              </c:pt>
              <c:pt idx="6">
                <c:v>15.203746239903555</c:v>
              </c:pt>
              <c:pt idx="7">
                <c:v>17.342146876471034</c:v>
              </c:pt>
              <c:pt idx="8">
                <c:v>18.767558517404243</c:v>
              </c:pt>
              <c:pt idx="10">
                <c:v>23.219634821675765</c:v>
              </c:pt>
              <c:pt idx="11">
                <c:v>28.866941941685162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D0-E346-96E1-C49F3EAD38F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19.865236157924535</c:v>
              </c:pt>
              <c:pt idx="1">
                <c:v>19.616949292889394</c:v>
              </c:pt>
              <c:pt idx="2">
                <c:v>5.8060040627439378</c:v>
              </c:pt>
              <c:pt idx="4">
                <c:v>7.0800760081679108</c:v>
              </c:pt>
              <c:pt idx="6">
                <c:v>9.8328997228293495</c:v>
              </c:pt>
              <c:pt idx="7">
                <c:v>10.640710266386115</c:v>
              </c:pt>
              <c:pt idx="8">
                <c:v>14.032441482595754</c:v>
              </c:pt>
              <c:pt idx="10">
                <c:v>12.56607946403852</c:v>
              </c:pt>
              <c:pt idx="11">
                <c:v>17.242581867838645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D0-E346-96E1-C49F3EAD38F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21.25</c:v>
              </c:pt>
              <c:pt idx="1">
                <c:v>0</c:v>
              </c:pt>
              <c:pt idx="2">
                <c:v>6.9642857142857153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12.5</c:v>
              </c:pt>
              <c:pt idx="7">
                <c:v>16.950000000000003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D0-E346-96E1-C49F3EAD38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8054000"/>
        <c:axId val="1108043248"/>
      </c:lineChart>
      <c:catAx>
        <c:axId val="1108054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8043248"/>
        <c:crosses val="autoZero"/>
        <c:auto val="1"/>
        <c:lblAlgn val="ctr"/>
        <c:lblOffset val="100"/>
        <c:noMultiLvlLbl val="0"/>
      </c:catAx>
      <c:valAx>
        <c:axId val="1108043248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8054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95061728395E-2"/>
          <c:y val="4.540950520833333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502-F646-8DE1-489472733459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1.3742685851318941</c:v>
              </c:pt>
              <c:pt idx="1">
                <c:v>3.6129196642685852</c:v>
              </c:pt>
              <c:pt idx="2">
                <c:v>4.5571428571428578</c:v>
              </c:pt>
              <c:pt idx="4">
                <c:v>1.8285714285714281</c:v>
              </c:pt>
              <c:pt idx="6">
                <c:v>4.092056274980016</c:v>
              </c:pt>
              <c:pt idx="7">
                <c:v>6.7290779141392765</c:v>
              </c:pt>
              <c:pt idx="8">
                <c:v>2.6124999999999998</c:v>
              </c:pt>
              <c:pt idx="10">
                <c:v>1.6833333333333333</c:v>
              </c:pt>
              <c:pt idx="11">
                <c:v>2.6959396926902914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502-F646-8DE1-489472733459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2.0118484295044428</c:v>
              </c:pt>
              <c:pt idx="1">
                <c:v>6.3710105619553952</c:v>
              </c:pt>
              <c:pt idx="2">
                <c:v>6.9605135060837302</c:v>
              </c:pt>
              <c:pt idx="4">
                <c:v>2.7518162240514537</c:v>
              </c:pt>
              <c:pt idx="6">
                <c:v>7.8271328188461808</c:v>
              </c:pt>
              <c:pt idx="7">
                <c:v>9.0396180417752436</c:v>
              </c:pt>
              <c:pt idx="8">
                <c:v>3.4361460751699475</c:v>
              </c:pt>
              <c:pt idx="10">
                <c:v>2.2946161374973855</c:v>
              </c:pt>
              <c:pt idx="11">
                <c:v>5.5175277463160217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502-F646-8DE1-489472733459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0.73668874075934532</c:v>
              </c:pt>
              <c:pt idx="1">
                <c:v>0.85482876658177531</c:v>
              </c:pt>
              <c:pt idx="2">
                <c:v>2.1537722082019854</c:v>
              </c:pt>
              <c:pt idx="4">
                <c:v>0.9053266330914026</c:v>
              </c:pt>
              <c:pt idx="6">
                <c:v>0.35697973111385162</c:v>
              </c:pt>
              <c:pt idx="7">
                <c:v>4.4185377865033093</c:v>
              </c:pt>
              <c:pt idx="8">
                <c:v>1.7888539248300521</c:v>
              </c:pt>
              <c:pt idx="10">
                <c:v>1.072050529169281</c:v>
              </c:pt>
              <c:pt idx="11">
                <c:v>-0.12564836093543841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502-F646-8DE1-489472733459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3.2474020783373301</c:v>
              </c:pt>
              <c:pt idx="1">
                <c:v>0</c:v>
              </c:pt>
              <c:pt idx="2">
                <c:v>4.846123101518784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4.871103117505994</c:v>
              </c:pt>
              <c:pt idx="7">
                <c:v>10.659772835326509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502-F646-8DE1-489472733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82000"/>
        <c:axId val="1485783360"/>
      </c:lineChart>
      <c:catAx>
        <c:axId val="14857820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83360"/>
        <c:crosses val="autoZero"/>
        <c:auto val="1"/>
        <c:lblAlgn val="ctr"/>
        <c:lblOffset val="100"/>
        <c:noMultiLvlLbl val="0"/>
      </c:catAx>
      <c:valAx>
        <c:axId val="1485783360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820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66-2C44-9262-35B07C953EF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2.2588636363636359</c:v>
              </c:pt>
              <c:pt idx="1">
                <c:v>1.9846153846153849</c:v>
              </c:pt>
              <c:pt idx="2">
                <c:v>1.9721428571428565</c:v>
              </c:pt>
              <c:pt idx="4">
                <c:v>11.256250000000001</c:v>
              </c:pt>
              <c:pt idx="6">
                <c:v>17.378260869565217</c:v>
              </c:pt>
              <c:pt idx="7">
                <c:v>18.176666666666666</c:v>
              </c:pt>
              <c:pt idx="8">
                <c:v>14.506875000000001</c:v>
              </c:pt>
              <c:pt idx="10">
                <c:v>6.8578571428571422</c:v>
              </c:pt>
              <c:pt idx="11">
                <c:v>4.13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66-2C44-9262-35B07C953EF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3.8590630656632028</c:v>
              </c:pt>
              <c:pt idx="1">
                <c:v>3.178162135335207</c:v>
              </c:pt>
              <c:pt idx="2">
                <c:v>3.4713538217784272</c:v>
              </c:pt>
              <c:pt idx="4">
                <c:v>12.507200971594536</c:v>
              </c:pt>
              <c:pt idx="6">
                <c:v>19.43059970269934</c:v>
              </c:pt>
              <c:pt idx="7">
                <c:v>20.327638112530067</c:v>
              </c:pt>
              <c:pt idx="8">
                <c:v>16.010132435260729</c:v>
              </c:pt>
              <c:pt idx="10">
                <c:v>8.0010522508527409</c:v>
              </c:pt>
              <c:pt idx="11">
                <c:v>5.458247484210057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66-2C44-9262-35B07C953EF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0.65866420706406914</c:v>
              </c:pt>
              <c:pt idx="1">
                <c:v>0.79106863389556281</c:v>
              </c:pt>
              <c:pt idx="2">
                <c:v>0.47293189250728584</c:v>
              </c:pt>
              <c:pt idx="4">
                <c:v>10.005299028405467</c:v>
              </c:pt>
              <c:pt idx="6">
                <c:v>15.325922036431095</c:v>
              </c:pt>
              <c:pt idx="7">
                <c:v>16.025695220803264</c:v>
              </c:pt>
              <c:pt idx="8">
                <c:v>13.003617564739271</c:v>
              </c:pt>
              <c:pt idx="10">
                <c:v>5.7146620348615436</c:v>
              </c:pt>
              <c:pt idx="11">
                <c:v>2.8017525157899423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66-2C44-9262-35B07C953EF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0.3</c:v>
              </c:pt>
              <c:pt idx="1">
                <c:v>0</c:v>
              </c:pt>
              <c:pt idx="2">
                <c:v>2.2999999999999998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17.649999999999999</c:v>
              </c:pt>
              <c:pt idx="7">
                <c:v>16.100000000000001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66-2C44-9262-35B07C953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27584"/>
        <c:axId val="2100430064"/>
      </c:lineChart>
      <c:catAx>
        <c:axId val="21004275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30064"/>
        <c:crosses val="autoZero"/>
        <c:auto val="1"/>
        <c:lblAlgn val="ctr"/>
        <c:lblOffset val="100"/>
        <c:noMultiLvlLbl val="0"/>
      </c:catAx>
      <c:valAx>
        <c:axId val="2100430064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2758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33470052083333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B7-5A47-9EB1-C81BB30EEFA6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7.036204545454547</c:v>
              </c:pt>
              <c:pt idx="1">
                <c:v>6.9923076923076906</c:v>
              </c:pt>
              <c:pt idx="2">
                <c:v>6.8922142857142861</c:v>
              </c:pt>
              <c:pt idx="4">
                <c:v>6.8175624999999993</c:v>
              </c:pt>
              <c:pt idx="6">
                <c:v>7.3224782608695662</c:v>
              </c:pt>
              <c:pt idx="7">
                <c:v>7.3126666666666678</c:v>
              </c:pt>
              <c:pt idx="8">
                <c:v>7.1433749999999998</c:v>
              </c:pt>
              <c:pt idx="10">
                <c:v>7.1074285714285725</c:v>
              </c:pt>
              <c:pt idx="11">
                <c:v>7.0793333333333326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B7-5A47-9EB1-C81BB30EEFA6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7.5304713776152807</c:v>
              </c:pt>
              <c:pt idx="1">
                <c:v>7.4982113012476361</c:v>
              </c:pt>
              <c:pt idx="2">
                <c:v>7.3106610801579999</c:v>
              </c:pt>
              <c:pt idx="4">
                <c:v>6.9920812549615601</c:v>
              </c:pt>
              <c:pt idx="6">
                <c:v>7.6305126557117608</c:v>
              </c:pt>
              <c:pt idx="7">
                <c:v>7.6657509423674224</c:v>
              </c:pt>
              <c:pt idx="8">
                <c:v>7.4221745396935459</c:v>
              </c:pt>
              <c:pt idx="10">
                <c:v>7.3545824363933612</c:v>
              </c:pt>
              <c:pt idx="11">
                <c:v>7.4944854312056854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B7-5A47-9EB1-C81BB30EEFA6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6.5419377132938132</c:v>
              </c:pt>
              <c:pt idx="1">
                <c:v>6.486404083367745</c:v>
              </c:pt>
              <c:pt idx="2">
                <c:v>6.4737674912705723</c:v>
              </c:pt>
              <c:pt idx="4">
                <c:v>6.6430437450384385</c:v>
              </c:pt>
              <c:pt idx="6">
                <c:v>7.0144438660273716</c:v>
              </c:pt>
              <c:pt idx="7">
                <c:v>6.9595823909659131</c:v>
              </c:pt>
              <c:pt idx="8">
                <c:v>6.8645754603064537</c:v>
              </c:pt>
              <c:pt idx="10">
                <c:v>6.8602747064637839</c:v>
              </c:pt>
              <c:pt idx="11">
                <c:v>6.6641812354609797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B7-5A47-9EB1-C81BB30EEFA6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7.1</c:v>
              </c:pt>
              <c:pt idx="1">
                <c:v>0</c:v>
              </c:pt>
              <c:pt idx="2">
                <c:v>6.8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7.3</c:v>
              </c:pt>
              <c:pt idx="7">
                <c:v>7.3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B7-5A47-9EB1-C81BB30EEF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33312"/>
        <c:axId val="2102535792"/>
      </c:lineChart>
      <c:catAx>
        <c:axId val="2102533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35792"/>
        <c:crosses val="autoZero"/>
        <c:auto val="1"/>
        <c:lblAlgn val="ctr"/>
        <c:lblOffset val="100"/>
        <c:noMultiLvlLbl val="0"/>
      </c:catAx>
      <c:valAx>
        <c:axId val="21025357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333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32488289710055E-2"/>
          <c:y val="2.28807685447086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FE97-4252-B7F2-24349CF1DAC4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8.7885921496278385</c:v>
              </c:pt>
              <c:pt idx="1">
                <c:v>8.9706653388598809</c:v>
              </c:pt>
              <c:pt idx="2">
                <c:v>8.5128571428571433</c:v>
              </c:pt>
              <c:pt idx="4">
                <c:v>7.0500000000000007</c:v>
              </c:pt>
              <c:pt idx="6">
                <c:v>5.5007931968235626</c:v>
              </c:pt>
              <c:pt idx="7">
                <c:v>5.0744823886167483</c:v>
              </c:pt>
              <c:pt idx="8">
                <c:v>6.129999999999999</c:v>
              </c:pt>
              <c:pt idx="10">
                <c:v>7.9385714285714295</c:v>
              </c:pt>
              <c:pt idx="11">
                <c:v>8.2743055749941679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FE97-4252-B7F2-24349CF1DAC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9.234896951269576</c:v>
              </c:pt>
              <c:pt idx="1">
                <c:v>9.3924981502182003</c:v>
              </c:pt>
              <c:pt idx="2">
                <c:v>9.9561948751720042</c:v>
              </c:pt>
              <c:pt idx="4">
                <c:v>7.6936503043467903</c:v>
              </c:pt>
              <c:pt idx="6">
                <c:v>6.9982053543842317</c:v>
              </c:pt>
              <c:pt idx="7">
                <c:v>6.7838261307329422</c:v>
              </c:pt>
              <c:pt idx="8">
                <c:v>6.7766175730014488</c:v>
              </c:pt>
              <c:pt idx="10">
                <c:v>8.1330303849459966</c:v>
              </c:pt>
              <c:pt idx="11">
                <c:v>8.8779010304728097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FE97-4252-B7F2-24349CF1DAC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8.3422873479861011</c:v>
              </c:pt>
              <c:pt idx="1">
                <c:v>8.5488325275015615</c:v>
              </c:pt>
              <c:pt idx="2">
                <c:v>7.0695194105422825</c:v>
              </c:pt>
              <c:pt idx="4">
                <c:v>6.4063496956532111</c:v>
              </c:pt>
              <c:pt idx="6">
                <c:v>4.0033810392628935</c:v>
              </c:pt>
              <c:pt idx="7">
                <c:v>3.3651386465005544</c:v>
              </c:pt>
              <c:pt idx="8">
                <c:v>5.4833824269985492</c:v>
              </c:pt>
              <c:pt idx="10">
                <c:v>7.7441124721968624</c:v>
              </c:pt>
              <c:pt idx="11">
                <c:v>7.6707101195155261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FE97-4252-B7F2-24349CF1DAC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9.2372288313505937</c:v>
              </c:pt>
              <c:pt idx="1">
                <c:v>0</c:v>
              </c:pt>
              <c:pt idx="2">
                <c:v>8.8173547935619307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6.2981105668299504</c:v>
              </c:pt>
              <c:pt idx="7">
                <c:v>6.4380685794261714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FE97-4252-B7F2-24349CF1DA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146800"/>
        <c:axId val="743148848"/>
      </c:lineChart>
      <c:catAx>
        <c:axId val="74314680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148848"/>
        <c:crosses val="autoZero"/>
        <c:auto val="1"/>
        <c:lblAlgn val="ctr"/>
        <c:lblOffset val="100"/>
        <c:noMultiLvlLbl val="0"/>
      </c:catAx>
      <c:valAx>
        <c:axId val="743148848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14680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5675392895124128"/>
          <c:y val="4.7714133190978246E-2"/>
          <c:w val="0.27996003910152434"/>
          <c:h val="0.1791594821833711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862-ED45-9C62-45D177DFDDC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0.61582844574780049</c:v>
              </c:pt>
              <c:pt idx="1">
                <c:v>0.50318858560794033</c:v>
              </c:pt>
              <c:pt idx="2">
                <c:v>0.30142857142857143</c:v>
              </c:pt>
              <c:pt idx="4">
                <c:v>0.18187500000000004</c:v>
              </c:pt>
              <c:pt idx="6">
                <c:v>0.33877378402969471</c:v>
              </c:pt>
              <c:pt idx="7">
                <c:v>0.30274978806366215</c:v>
              </c:pt>
              <c:pt idx="8">
                <c:v>0.53312500000000007</c:v>
              </c:pt>
              <c:pt idx="10">
                <c:v>0.58071428571428563</c:v>
              </c:pt>
              <c:pt idx="11">
                <c:v>0.5888709677419357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862-ED45-9C62-45D177DFDDC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0.73296654318351018</c:v>
              </c:pt>
              <c:pt idx="1">
                <c:v>0.67686713919008501</c:v>
              </c:pt>
              <c:pt idx="2">
                <c:v>0.57251916493950439</c:v>
              </c:pt>
              <c:pt idx="4">
                <c:v>0.2451436072761734</c:v>
              </c:pt>
              <c:pt idx="6">
                <c:v>0.47585947949257512</c:v>
              </c:pt>
              <c:pt idx="7">
                <c:v>0.4500663367525678</c:v>
              </c:pt>
              <c:pt idx="8">
                <c:v>0.65645213948411052</c:v>
              </c:pt>
              <c:pt idx="10">
                <c:v>0.68257877229510378</c:v>
              </c:pt>
              <c:pt idx="11">
                <c:v>0.73688621372411789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862-ED45-9C62-45D177DFDDC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0.4986903483120908</c:v>
              </c:pt>
              <c:pt idx="1">
                <c:v>0.32951003202579565</c:v>
              </c:pt>
              <c:pt idx="2">
                <c:v>3.0337977917638481E-2</c:v>
              </c:pt>
              <c:pt idx="4">
                <c:v>0.11860639272382668</c:v>
              </c:pt>
              <c:pt idx="6">
                <c:v>0.20168808856681433</c:v>
              </c:pt>
              <c:pt idx="7">
                <c:v>0.1554332393747565</c:v>
              </c:pt>
              <c:pt idx="8">
                <c:v>0.40979786051588968</c:v>
              </c:pt>
              <c:pt idx="10">
                <c:v>0.47884979913346748</c:v>
              </c:pt>
              <c:pt idx="11">
                <c:v>0.44085572175975352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862-ED45-9C62-45D177DFDDC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0.70967741935483875</c:v>
              </c:pt>
              <c:pt idx="1">
                <c:v>0</c:v>
              </c:pt>
              <c:pt idx="2">
                <c:v>3.2258064516129031E-2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0.41935483870967744</c:v>
              </c:pt>
              <c:pt idx="7">
                <c:v>0.42000000000000004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862-ED45-9C62-45D177DFDD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59072"/>
        <c:axId val="2103461552"/>
      </c:lineChart>
      <c:catAx>
        <c:axId val="2103459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461552"/>
        <c:crosses val="autoZero"/>
        <c:auto val="1"/>
        <c:lblAlgn val="ctr"/>
        <c:lblOffset val="100"/>
        <c:noMultiLvlLbl val="0"/>
      </c:catAx>
      <c:valAx>
        <c:axId val="2103461552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59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7686197916666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60C-2E47-AD4B-6D46749E0B3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6.6664285714285709</c:v>
              </c:pt>
              <c:pt idx="1">
                <c:v>6.8000659340659348</c:v>
              </c:pt>
              <c:pt idx="2">
                <c:v>3.3864285714285711</c:v>
              </c:pt>
              <c:pt idx="4">
                <c:v>0.20250000000000001</c:v>
              </c:pt>
              <c:pt idx="6">
                <c:v>0.36260869565217385</c:v>
              </c:pt>
              <c:pt idx="7">
                <c:v>0.41524285714285714</c:v>
              </c:pt>
              <c:pt idx="8">
                <c:v>0.28750000000000003</c:v>
              </c:pt>
              <c:pt idx="10">
                <c:v>1.5557142857142858</c:v>
              </c:pt>
              <c:pt idx="11">
                <c:v>4.4085714285714284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60C-2E47-AD4B-6D46749E0B3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10.092679994409504</c:v>
              </c:pt>
              <c:pt idx="1">
                <c:v>9.7426076362255145</c:v>
              </c:pt>
              <c:pt idx="2">
                <c:v>7.3022615354603371</c:v>
              </c:pt>
              <c:pt idx="4">
                <c:v>0.21982050807568879</c:v>
              </c:pt>
              <c:pt idx="6">
                <c:v>0.60109142877933941</c:v>
              </c:pt>
              <c:pt idx="7">
                <c:v>0.58976853846580313</c:v>
              </c:pt>
              <c:pt idx="8">
                <c:v>0.40769428716318701</c:v>
              </c:pt>
              <c:pt idx="10">
                <c:v>2.54912886557132</c:v>
              </c:pt>
              <c:pt idx="11">
                <c:v>5.9104639714702891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60C-2E47-AD4B-6D46749E0B3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3.2401771484476365</c:v>
              </c:pt>
              <c:pt idx="1">
                <c:v>3.8575242319063556</c:v>
              </c:pt>
              <c:pt idx="2">
                <c:v>-0.52940439260319527</c:v>
              </c:pt>
              <c:pt idx="4">
                <c:v>0.18517949192431124</c:v>
              </c:pt>
              <c:pt idx="6">
                <c:v>0.12412596252500827</c:v>
              </c:pt>
              <c:pt idx="7">
                <c:v>0.24071717581991112</c:v>
              </c:pt>
              <c:pt idx="8">
                <c:v>0.16730571283681303</c:v>
              </c:pt>
              <c:pt idx="10">
                <c:v>0.56229970585725186</c:v>
              </c:pt>
              <c:pt idx="11">
                <c:v>2.9066788856725676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60C-2E47-AD4B-6D46749E0B3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4.9285714285714288</c:v>
              </c:pt>
              <c:pt idx="1">
                <c:v>0</c:v>
              </c:pt>
              <c:pt idx="2">
                <c:v>0.14285714285714285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0.42857142857142855</c:v>
              </c:pt>
              <c:pt idx="7">
                <c:v>1.2214285714285715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60C-2E47-AD4B-6D46749E0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04112"/>
        <c:axId val="2104206592"/>
      </c:lineChart>
      <c:catAx>
        <c:axId val="2104204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06592"/>
        <c:crosses val="autoZero"/>
        <c:auto val="1"/>
        <c:lblAlgn val="ctr"/>
        <c:lblOffset val="100"/>
        <c:noMultiLvlLbl val="0"/>
      </c:catAx>
      <c:valAx>
        <c:axId val="2104206592"/>
        <c:scaling>
          <c:orientation val="minMax"/>
          <c:max val="24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04112"/>
        <c:crosses val="autoZero"/>
        <c:crossBetween val="between"/>
        <c:majorUnit val="2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CD7F-3544-9269-4F89D65E5C02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23.273376623376624</c:v>
              </c:pt>
              <c:pt idx="1">
                <c:v>27.225274725274726</c:v>
              </c:pt>
              <c:pt idx="2">
                <c:v>17.414285714285718</c:v>
              </c:pt>
              <c:pt idx="4">
                <c:v>8.8874999999999993</c:v>
              </c:pt>
              <c:pt idx="6">
                <c:v>12.971118012422362</c:v>
              </c:pt>
              <c:pt idx="7">
                <c:v>14.479999999999997</c:v>
              </c:pt>
              <c:pt idx="8">
                <c:v>16.643750000000004</c:v>
              </c:pt>
              <c:pt idx="10">
                <c:v>16.885714285714286</c:v>
              </c:pt>
              <c:pt idx="11">
                <c:v>22.348571428571425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CD7F-3544-9269-4F89D65E5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29.721287430899203</c:v>
              </c:pt>
              <c:pt idx="1">
                <c:v>34.987077911198554</c:v>
              </c:pt>
              <c:pt idx="2">
                <c:v>28.791243340785201</c:v>
              </c:pt>
              <c:pt idx="4">
                <c:v>12.264061367229491</c:v>
              </c:pt>
              <c:pt idx="6">
                <c:v>15.566186576794166</c:v>
              </c:pt>
              <c:pt idx="7">
                <c:v>18.057631263971043</c:v>
              </c:pt>
              <c:pt idx="8">
                <c:v>19.690927655908261</c:v>
              </c:pt>
              <c:pt idx="10">
                <c:v>21.912390377076505</c:v>
              </c:pt>
              <c:pt idx="11">
                <c:v>29.103538428461135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CD7F-3544-9269-4F89D65E5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16.825465815854045</c:v>
              </c:pt>
              <c:pt idx="1">
                <c:v>19.463471539350902</c:v>
              </c:pt>
              <c:pt idx="2">
                <c:v>6.0373280877862356</c:v>
              </c:pt>
              <c:pt idx="4">
                <c:v>5.5109386327705074</c:v>
              </c:pt>
              <c:pt idx="6">
                <c:v>10.376049448050559</c:v>
              </c:pt>
              <c:pt idx="7">
                <c:v>10.902368736028949</c:v>
              </c:pt>
              <c:pt idx="8">
                <c:v>13.596572344091745</c:v>
              </c:pt>
              <c:pt idx="10">
                <c:v>11.859038194352069</c:v>
              </c:pt>
              <c:pt idx="11">
                <c:v>15.593604428681715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CD7F-3544-9269-4F89D65E5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21.964285714285715</c:v>
              </c:pt>
              <c:pt idx="1">
                <c:v>0</c:v>
              </c:pt>
              <c:pt idx="2">
                <c:v>6.4285714285714288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12.678571428571429</c:v>
              </c:pt>
              <c:pt idx="7">
                <c:v>21.6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CD7F-3544-9269-4F89D65E5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92208"/>
        <c:axId val="1107993568"/>
      </c:lineChart>
      <c:catAx>
        <c:axId val="11079922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93568"/>
        <c:crosses val="autoZero"/>
        <c:auto val="1"/>
        <c:lblAlgn val="ctr"/>
        <c:lblOffset val="100"/>
        <c:noMultiLvlLbl val="0"/>
      </c:catAx>
      <c:valAx>
        <c:axId val="1107993568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9220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C5B-9B48-A2F8-D88E8325FCCB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1.0854596322941645</c:v>
              </c:pt>
              <c:pt idx="1">
                <c:v>3.3232272848387954</c:v>
              </c:pt>
              <c:pt idx="2">
                <c:v>4.3714285714285719</c:v>
              </c:pt>
              <c:pt idx="4">
                <c:v>1.3</c:v>
              </c:pt>
              <c:pt idx="6">
                <c:v>3.5530474820143887</c:v>
              </c:pt>
              <c:pt idx="7">
                <c:v>4.1690370056895665</c:v>
              </c:pt>
              <c:pt idx="8">
                <c:v>2.4285714285714284</c:v>
              </c:pt>
              <c:pt idx="10">
                <c:v>1.833333333333333</c:v>
              </c:pt>
              <c:pt idx="11">
                <c:v>1.9305173638866684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C5B-9B48-A2F8-D88E8325FCC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1.4465017847076131</c:v>
              </c:pt>
              <c:pt idx="1">
                <c:v>6.3973047448722618</c:v>
              </c:pt>
              <c:pt idx="2">
                <c:v>8.3713095220379294</c:v>
              </c:pt>
              <c:pt idx="4">
                <c:v>2.2071147352221452</c:v>
              </c:pt>
              <c:pt idx="6">
                <c:v>6.0006660802518752</c:v>
              </c:pt>
              <c:pt idx="7">
                <c:v>6.182115857138303</c:v>
              </c:pt>
              <c:pt idx="8">
                <c:v>3.4044715015199616</c:v>
              </c:pt>
              <c:pt idx="10">
                <c:v>3.1258760470053679</c:v>
              </c:pt>
              <c:pt idx="11">
                <c:v>3.8962923746914613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C5B-9B48-A2F8-D88E8325FCC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0.72441747988071592</c:v>
              </c:pt>
              <c:pt idx="1">
                <c:v>0.24914982480532855</c:v>
              </c:pt>
              <c:pt idx="2">
                <c:v>0.37154762081921477</c:v>
              </c:pt>
              <c:pt idx="4">
                <c:v>0.39288526477785501</c:v>
              </c:pt>
              <c:pt idx="6">
                <c:v>1.1054288837769026</c:v>
              </c:pt>
              <c:pt idx="7">
                <c:v>2.1559581542408299</c:v>
              </c:pt>
              <c:pt idx="8">
                <c:v>1.4526713556228952</c:v>
              </c:pt>
              <c:pt idx="10">
                <c:v>0.54079061966129816</c:v>
              </c:pt>
              <c:pt idx="11">
                <c:v>-3.5257646918124497E-2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C5B-9B48-A2F8-D88E8325FCC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2.6978417266187043</c:v>
              </c:pt>
              <c:pt idx="1">
                <c:v>0</c:v>
              </c:pt>
              <c:pt idx="2">
                <c:v>3.7470023980815341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2.0733413269384489</c:v>
              </c:pt>
              <c:pt idx="7">
                <c:v>2.9976019184652278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C5B-9B48-A2F8-D88E8325FC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761056"/>
        <c:axId val="1485762416"/>
      </c:lineChart>
      <c:catAx>
        <c:axId val="14857610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762416"/>
        <c:crosses val="autoZero"/>
        <c:auto val="1"/>
        <c:lblAlgn val="ctr"/>
        <c:lblOffset val="100"/>
        <c:noMultiLvlLbl val="0"/>
      </c:catAx>
      <c:valAx>
        <c:axId val="1485762416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76105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916-634A-BD69-34B83C613A1E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3.1357142857142852</c:v>
              </c:pt>
              <c:pt idx="1">
                <c:v>2.5428571428571431</c:v>
              </c:pt>
              <c:pt idx="6">
                <c:v>15.116666666666664</c:v>
              </c:pt>
              <c:pt idx="7">
                <c:v>16.373333333333338</c:v>
              </c:pt>
              <c:pt idx="11">
                <c:v>4.4833333333333343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916-634A-BD69-34B83C613A1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4.3954068659994121</c:v>
              </c:pt>
              <c:pt idx="1">
                <c:v>3.9189569915784461</c:v>
              </c:pt>
              <c:pt idx="6">
                <c:v>18.795879788436388</c:v>
              </c:pt>
              <c:pt idx="7">
                <c:v>19.955947802792966</c:v>
              </c:pt>
              <c:pt idx="11">
                <c:v>5.6816319356148677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916-634A-BD69-34B83C613A1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1.8760217054291581</c:v>
              </c:pt>
              <c:pt idx="1">
                <c:v>1.1667572941358402</c:v>
              </c:pt>
              <c:pt idx="6">
                <c:v>11.43745354489694</c:v>
              </c:pt>
              <c:pt idx="7">
                <c:v>12.790718863873712</c:v>
              </c:pt>
              <c:pt idx="11">
                <c:v>3.2850347310518009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916-634A-BD69-34B83C613A1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</c:v>
              </c:pt>
              <c:pt idx="1">
                <c:v>0</c:v>
              </c:pt>
              <c:pt idx="6">
                <c:v>16.55</c:v>
              </c:pt>
              <c:pt idx="7">
                <c:v>13.2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916-634A-BD69-34B83C613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0469552"/>
        <c:axId val="2100472032"/>
      </c:lineChart>
      <c:catAx>
        <c:axId val="2100469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0472032"/>
        <c:crosses val="autoZero"/>
        <c:auto val="1"/>
        <c:lblAlgn val="ctr"/>
        <c:lblOffset val="100"/>
        <c:noMultiLvlLbl val="0"/>
      </c:catAx>
      <c:valAx>
        <c:axId val="21004720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0469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72A-D54D-8FDE-EF737852E473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6.7749999999999995</c:v>
              </c:pt>
              <c:pt idx="1">
                <c:v>6.7107142857142863</c:v>
              </c:pt>
              <c:pt idx="6">
                <c:v>7.2080000000000011</c:v>
              </c:pt>
              <c:pt idx="7">
                <c:v>7.1460000000000008</c:v>
              </c:pt>
              <c:pt idx="11">
                <c:v>6.7909999999999986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72A-D54D-8FDE-EF737852E47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7.9337429331759459</c:v>
              </c:pt>
              <c:pt idx="1">
                <c:v>7.7882077026278402</c:v>
              </c:pt>
              <c:pt idx="6">
                <c:v>7.7055346115147909</c:v>
              </c:pt>
              <c:pt idx="7">
                <c:v>7.5865607711808316</c:v>
              </c:pt>
              <c:pt idx="11">
                <c:v>7.5566250545390643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72A-D54D-8FDE-EF737852E47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5.616257066824053</c:v>
              </c:pt>
              <c:pt idx="1">
                <c:v>5.6332208688007324</c:v>
              </c:pt>
              <c:pt idx="6">
                <c:v>6.7104653884852112</c:v>
              </c:pt>
              <c:pt idx="7">
                <c:v>6.70543922881917</c:v>
              </c:pt>
              <c:pt idx="11">
                <c:v>6.0253749454609329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72A-D54D-8FDE-EF737852E47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7.25</c:v>
              </c:pt>
              <c:pt idx="1">
                <c:v>0</c:v>
              </c:pt>
              <c:pt idx="6">
                <c:v>7.1999999999999993</c:v>
              </c:pt>
              <c:pt idx="7">
                <c:v>7.2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72A-D54D-8FDE-EF737852E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573488"/>
        <c:axId val="2102575968"/>
      </c:lineChart>
      <c:catAx>
        <c:axId val="21025734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575968"/>
        <c:crosses val="autoZero"/>
        <c:auto val="1"/>
        <c:lblAlgn val="ctr"/>
        <c:lblOffset val="100"/>
        <c:noMultiLvlLbl val="0"/>
      </c:catAx>
      <c:valAx>
        <c:axId val="2102575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573488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6B5-4971-A822-514C68A3C2AA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8.370124407122308</c:v>
              </c:pt>
              <c:pt idx="1">
                <c:v>8.5238511779799389</c:v>
              </c:pt>
              <c:pt idx="6">
                <c:v>7.2150911568634681</c:v>
              </c:pt>
              <c:pt idx="7">
                <c:v>6.6282634157121292</c:v>
              </c:pt>
              <c:pt idx="11">
                <c:v>7.985126882987732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6B5-4971-A822-514C68A3C2A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8.7320904012553697</c:v>
              </c:pt>
              <c:pt idx="1">
                <c:v>8.9227332034609326</c:v>
              </c:pt>
              <c:pt idx="6">
                <c:v>8.4847022472601612</c:v>
              </c:pt>
              <c:pt idx="7">
                <c:v>7.3283243987688218</c:v>
              </c:pt>
              <c:pt idx="11">
                <c:v>8.232707915919125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66B5-4971-A822-514C68A3C2A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8.0081584129892462</c:v>
              </c:pt>
              <c:pt idx="1">
                <c:v>8.1249691524989451</c:v>
              </c:pt>
              <c:pt idx="6">
                <c:v>5.9454800664667751</c:v>
              </c:pt>
              <c:pt idx="7">
                <c:v>5.9282024326554366</c:v>
              </c:pt>
              <c:pt idx="11">
                <c:v>7.737545850056339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66B5-4971-A822-514C68A3C2A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8.8173547935619307</c:v>
              </c:pt>
              <c:pt idx="1">
                <c:v>0</c:v>
              </c:pt>
              <c:pt idx="6">
                <c:v>7.4177746675997192</c:v>
              </c:pt>
              <c:pt idx="7">
                <c:v>6.3051084674597613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66B5-4971-A822-514C68A3C2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34624"/>
        <c:axId val="743036256"/>
      </c:lineChart>
      <c:catAx>
        <c:axId val="7430346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36256"/>
        <c:crosses val="autoZero"/>
        <c:auto val="1"/>
        <c:lblAlgn val="ctr"/>
        <c:lblOffset val="100"/>
        <c:noMultiLvlLbl val="0"/>
      </c:catAx>
      <c:valAx>
        <c:axId val="7430362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346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330993264396168"/>
          <c:y val="4.877926154500957E-2"/>
          <c:w val="0.2786817611653965"/>
          <c:h val="0.1964981911044903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C8D-C449-A1B5-9706B4AFB5C8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0.61387096774193561</c:v>
              </c:pt>
              <c:pt idx="1">
                <c:v>0.63364055299539146</c:v>
              </c:pt>
              <c:pt idx="6">
                <c:v>0.34727847497484876</c:v>
              </c:pt>
              <c:pt idx="7">
                <c:v>0.37196493208664078</c:v>
              </c:pt>
              <c:pt idx="11">
                <c:v>0.61412903225806437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C8D-C449-A1B5-9706B4AFB5C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0.78408759511744963</c:v>
              </c:pt>
              <c:pt idx="1">
                <c:v>0.76735842999652559</c:v>
              </c:pt>
              <c:pt idx="6">
                <c:v>0.5315384699855612</c:v>
              </c:pt>
              <c:pt idx="7">
                <c:v>0.51497234650519064</c:v>
              </c:pt>
              <c:pt idx="11">
                <c:v>0.74262428298452499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C8D-C449-A1B5-9706B4AFB5C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0.4436543403664216</c:v>
              </c:pt>
              <c:pt idx="1">
                <c:v>0.49992267599425733</c:v>
              </c:pt>
              <c:pt idx="6">
                <c:v>0.16301847996413632</c:v>
              </c:pt>
              <c:pt idx="7">
                <c:v>0.22895751766809094</c:v>
              </c:pt>
              <c:pt idx="11">
                <c:v>0.48563378153160375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C8D-C449-A1B5-9706B4AFB5C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0.5</c:v>
              </c:pt>
              <c:pt idx="7">
                <c:v>0.5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C8D-C449-A1B5-9706B4AFB5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499120"/>
        <c:axId val="2103501600"/>
      </c:lineChart>
      <c:catAx>
        <c:axId val="21034991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01600"/>
        <c:crosses val="autoZero"/>
        <c:auto val="1"/>
        <c:lblAlgn val="ctr"/>
        <c:lblOffset val="100"/>
        <c:noMultiLvlLbl val="0"/>
      </c:catAx>
      <c:valAx>
        <c:axId val="2103501600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49912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167057291666678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294-5B43-A1A5-2AA0E89D770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12.20726530612245</c:v>
              </c:pt>
              <c:pt idx="1">
                <c:v>13.459795918367343</c:v>
              </c:pt>
              <c:pt idx="6">
                <c:v>0.44503333333333328</c:v>
              </c:pt>
              <c:pt idx="7">
                <c:v>0.41268095238095237</c:v>
              </c:pt>
              <c:pt idx="11">
                <c:v>8.4645714285714302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294-5B43-A1A5-2AA0E89D770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20.054625168319689</c:v>
              </c:pt>
              <c:pt idx="1">
                <c:v>21.422012112951304</c:v>
              </c:pt>
              <c:pt idx="6">
                <c:v>0.68933943591159197</c:v>
              </c:pt>
              <c:pt idx="7">
                <c:v>0.65356546684379424</c:v>
              </c:pt>
              <c:pt idx="11">
                <c:v>12.706417444328409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294-5B43-A1A5-2AA0E89D770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4.359905443925209</c:v>
              </c:pt>
              <c:pt idx="1">
                <c:v>5.4975797237833826</c:v>
              </c:pt>
              <c:pt idx="6">
                <c:v>0.20072723075507456</c:v>
              </c:pt>
              <c:pt idx="7">
                <c:v>0.17179643791811045</c:v>
              </c:pt>
              <c:pt idx="11">
                <c:v>4.2227254128144516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F294-5B43-A1A5-2AA0E89D770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5.769285714285715</c:v>
              </c:pt>
              <c:pt idx="1">
                <c:v>0</c:v>
              </c:pt>
              <c:pt idx="6">
                <c:v>0.17857142857142855</c:v>
              </c:pt>
              <c:pt idx="7">
                <c:v>0.5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F294-5B43-A1A5-2AA0E89D77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44160"/>
        <c:axId val="2104246640"/>
      </c:lineChart>
      <c:catAx>
        <c:axId val="21042441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46640"/>
        <c:crosses val="autoZero"/>
        <c:auto val="1"/>
        <c:lblAlgn val="ctr"/>
        <c:lblOffset val="100"/>
        <c:noMultiLvlLbl val="0"/>
      </c:catAx>
      <c:valAx>
        <c:axId val="2104246640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4416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0462673611111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E52-754D-89BD-46B51FF3477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25.668367346938776</c:v>
              </c:pt>
              <c:pt idx="1">
                <c:v>27.729591836734695</c:v>
              </c:pt>
              <c:pt idx="6">
                <c:v>10.105238095238093</c:v>
              </c:pt>
              <c:pt idx="7">
                <c:v>10.096190476190477</c:v>
              </c:pt>
              <c:pt idx="11">
                <c:v>21.216190476190473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E52-754D-89BD-46B51FF3477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38.641364103847614</c:v>
              </c:pt>
              <c:pt idx="1">
                <c:v>39.291779621620464</c:v>
              </c:pt>
              <c:pt idx="6">
                <c:v>13.401954486311416</c:v>
              </c:pt>
              <c:pt idx="7">
                <c:v>12.517460094273714</c:v>
              </c:pt>
              <c:pt idx="11">
                <c:v>27.195362316412972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E52-754D-89BD-46B51FF3477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12.69537059002994</c:v>
              </c:pt>
              <c:pt idx="1">
                <c:v>16.167404051848926</c:v>
              </c:pt>
              <c:pt idx="6">
                <c:v>6.8085217041647699</c:v>
              </c:pt>
              <c:pt idx="7">
                <c:v>7.6749208581072406</c:v>
              </c:pt>
              <c:pt idx="11">
                <c:v>15.237018635967974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E52-754D-89BD-46B51FF3477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22.142857142857146</c:v>
              </c:pt>
              <c:pt idx="1">
                <c:v>0</c:v>
              </c:pt>
              <c:pt idx="6">
                <c:v>10.535714285714285</c:v>
              </c:pt>
              <c:pt idx="7">
                <c:v>16.049999999999997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E52-754D-89BD-46B51FF347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952512"/>
        <c:axId val="1107937040"/>
      </c:lineChart>
      <c:catAx>
        <c:axId val="1107952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937040"/>
        <c:crosses val="autoZero"/>
        <c:auto val="1"/>
        <c:lblAlgn val="ctr"/>
        <c:lblOffset val="100"/>
        <c:noMultiLvlLbl val="0"/>
      </c:catAx>
      <c:valAx>
        <c:axId val="1107937040"/>
        <c:scaling>
          <c:orientation val="minMax"/>
          <c:max val="6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95251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69991319444443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031-1D45-84BB-5CDC00951883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0.99025720332824663</c:v>
              </c:pt>
              <c:pt idx="1">
                <c:v>1.018198940847322</c:v>
              </c:pt>
              <c:pt idx="6">
                <c:v>1.4703164527201769</c:v>
              </c:pt>
              <c:pt idx="7">
                <c:v>1.741885080171157</c:v>
              </c:pt>
              <c:pt idx="11">
                <c:v>1.3733146815880626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031-1D45-84BB-5CDC00951883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1.5015369347993013</c:v>
              </c:pt>
              <c:pt idx="1">
                <c:v>1.4294088926139623</c:v>
              </c:pt>
              <c:pt idx="6">
                <c:v>2.3771378223086561</c:v>
              </c:pt>
              <c:pt idx="7">
                <c:v>2.9183364587193399</c:v>
              </c:pt>
              <c:pt idx="11">
                <c:v>1.9047124690435955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031-1D45-84BB-5CDC00951883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0.47897747185719197</c:v>
              </c:pt>
              <c:pt idx="1">
                <c:v>0.60698898908068155</c:v>
              </c:pt>
              <c:pt idx="6">
                <c:v>0.56349508313169749</c:v>
              </c:pt>
              <c:pt idx="7">
                <c:v>0.56543370162297379</c:v>
              </c:pt>
              <c:pt idx="11">
                <c:v>0.84191689413252957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031-1D45-84BB-5CDC00951883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1.7236211031175057</c:v>
              </c:pt>
              <c:pt idx="1">
                <c:v>0</c:v>
              </c:pt>
              <c:pt idx="6">
                <c:v>0.87430055955235808</c:v>
              </c:pt>
              <c:pt idx="7">
                <c:v>1.5737410071942444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031-1D45-84BB-5CDC00951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55376"/>
        <c:axId val="1485657424"/>
      </c:lineChart>
      <c:catAx>
        <c:axId val="14856553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57424"/>
        <c:crosses val="autoZero"/>
        <c:auto val="1"/>
        <c:lblAlgn val="ctr"/>
        <c:lblOffset val="100"/>
        <c:noMultiLvlLbl val="0"/>
      </c:catAx>
      <c:valAx>
        <c:axId val="1485657424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5537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DDB-C44F-B851-D5C6FF7088B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3.4428571428571431</c:v>
              </c:pt>
              <c:pt idx="1">
                <c:v>2.8107142857142855</c:v>
              </c:pt>
              <c:pt idx="6">
                <c:v>15.84</c:v>
              </c:pt>
              <c:pt idx="7">
                <c:v>16.559999999999999</c:v>
              </c:pt>
              <c:pt idx="11">
                <c:v>5.2066666666666661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DDB-C44F-B851-D5C6FF7088B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4.5196935833515752</c:v>
              </c:pt>
              <c:pt idx="1">
                <c:v>4.0663207603103757</c:v>
              </c:pt>
              <c:pt idx="6">
                <c:v>19.287497843264056</c:v>
              </c:pt>
              <c:pt idx="7">
                <c:v>20.232413469321667</c:v>
              </c:pt>
              <c:pt idx="11">
                <c:v>6.4172331722200893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DDB-C44F-B851-D5C6FF7088B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2.3660207023627104</c:v>
              </c:pt>
              <c:pt idx="1">
                <c:v>1.5551078111181957</c:v>
              </c:pt>
              <c:pt idx="6">
                <c:v>12.392502156735942</c:v>
              </c:pt>
              <c:pt idx="7">
                <c:v>12.88758653067833</c:v>
              </c:pt>
              <c:pt idx="11">
                <c:v>3.996100161113243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DDB-C44F-B851-D5C6FF7088B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2.6500000000000004</c:v>
              </c:pt>
              <c:pt idx="1">
                <c:v>0</c:v>
              </c:pt>
              <c:pt idx="6">
                <c:v>16.75</c:v>
              </c:pt>
              <c:pt idx="7">
                <c:v>13.8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DDB-C44F-B851-D5C6FF7088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786464"/>
        <c:axId val="2101788832"/>
      </c:lineChart>
      <c:catAx>
        <c:axId val="21017864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788832"/>
        <c:crosses val="autoZero"/>
        <c:auto val="1"/>
        <c:lblAlgn val="ctr"/>
        <c:lblOffset val="100"/>
        <c:noMultiLvlLbl val="0"/>
      </c:catAx>
      <c:valAx>
        <c:axId val="210178883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7864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74-404F-B4D3-0EDA83634001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7.2714285714285722</c:v>
              </c:pt>
              <c:pt idx="1">
                <c:v>7.2321428571428568</c:v>
              </c:pt>
              <c:pt idx="6">
                <c:v>7.2986666666666666</c:v>
              </c:pt>
              <c:pt idx="7">
                <c:v>7.3420000000000014</c:v>
              </c:pt>
              <c:pt idx="11">
                <c:v>7.2409999999999997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74-404F-B4D3-0EDA83634001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8.0768992839830833</c:v>
              </c:pt>
              <c:pt idx="1">
                <c:v>7.7347682396418662</c:v>
              </c:pt>
              <c:pt idx="6">
                <c:v>7.7789304830565058</c:v>
              </c:pt>
              <c:pt idx="7">
                <c:v>7.7388010011110859</c:v>
              </c:pt>
              <c:pt idx="11">
                <c:v>7.8064436768804981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74-404F-B4D3-0EDA83634001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6.4659578588740603</c:v>
              </c:pt>
              <c:pt idx="1">
                <c:v>6.7295174746438473</c:v>
              </c:pt>
              <c:pt idx="6">
                <c:v>6.8184028502768275</c:v>
              </c:pt>
              <c:pt idx="7">
                <c:v>6.9451989988889169</c:v>
              </c:pt>
              <c:pt idx="11">
                <c:v>6.6755563231195012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74-404F-B4D3-0EDA83634001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7.2</c:v>
              </c:pt>
              <c:pt idx="1">
                <c:v>0</c:v>
              </c:pt>
              <c:pt idx="6">
                <c:v>7.15</c:v>
              </c:pt>
              <c:pt idx="7">
                <c:v>7.2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74-404F-B4D3-0EDA836340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13664"/>
        <c:axId val="2102616144"/>
      </c:lineChart>
      <c:catAx>
        <c:axId val="2102613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16144"/>
        <c:crosses val="autoZero"/>
        <c:auto val="1"/>
        <c:lblAlgn val="ctr"/>
        <c:lblOffset val="100"/>
        <c:noMultiLvlLbl val="0"/>
      </c:catAx>
      <c:valAx>
        <c:axId val="2102616144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1366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FE2-476C-AF42-1C453E070D64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8.2747764559521002</c:v>
              </c:pt>
              <c:pt idx="1">
                <c:v>8.5502876914703361</c:v>
              </c:pt>
              <c:pt idx="6">
                <c:v>7.1795955950057078</c:v>
              </c:pt>
              <c:pt idx="7">
                <c:v>6.7838238002283529</c:v>
              </c:pt>
              <c:pt idx="11">
                <c:v>7.9367537107288859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FE2-476C-AF42-1C453E070D6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8.5674722564084185</c:v>
              </c:pt>
              <c:pt idx="1">
                <c:v>8.978639331678135</c:v>
              </c:pt>
              <c:pt idx="6">
                <c:v>7.914088838262991</c:v>
              </c:pt>
              <c:pt idx="7">
                <c:v>7.3565270024988436</c:v>
              </c:pt>
              <c:pt idx="11">
                <c:v>8.3260191178511427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3FE2-476C-AF42-1C453E070D6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7.9820806554957819</c:v>
              </c:pt>
              <c:pt idx="1">
                <c:v>8.1219360512625371</c:v>
              </c:pt>
              <c:pt idx="6">
                <c:v>6.4451023517484245</c:v>
              </c:pt>
              <c:pt idx="7">
                <c:v>6.2111205979578621</c:v>
              </c:pt>
              <c:pt idx="11">
                <c:v>7.5474883036066283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3FE2-476C-AF42-1C453E070D6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8.6074177746675993</c:v>
              </c:pt>
              <c:pt idx="1">
                <c:v>0</c:v>
              </c:pt>
              <c:pt idx="6">
                <c:v>6.7179846046186142</c:v>
              </c:pt>
              <c:pt idx="7">
                <c:v>6.7599720083974804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3FE2-476C-AF42-1C453E070D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077072"/>
        <c:axId val="743079120"/>
      </c:lineChart>
      <c:catAx>
        <c:axId val="7430770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079120"/>
        <c:crosses val="autoZero"/>
        <c:auto val="1"/>
        <c:lblAlgn val="ctr"/>
        <c:lblOffset val="100"/>
        <c:noMultiLvlLbl val="0"/>
      </c:catAx>
      <c:valAx>
        <c:axId val="743079120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0770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551950091520537"/>
          <c:y val="0.12013517281672002"/>
          <c:w val="0.28052312924433276"/>
          <c:h val="0.2000645324056246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67C-B14C-8674-6FF67E86462E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0.60301843317972348</c:v>
              </c:pt>
              <c:pt idx="1">
                <c:v>0.6446428571428573</c:v>
              </c:pt>
              <c:pt idx="6">
                <c:v>0.36123573500077405</c:v>
              </c:pt>
              <c:pt idx="7">
                <c:v>0.37640831956875381</c:v>
              </c:pt>
              <c:pt idx="11">
                <c:v>0.59662365591397848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67C-B14C-8674-6FF67E8646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0.71991939918173742</c:v>
              </c:pt>
              <c:pt idx="1">
                <c:v>0.75183482083100273</c:v>
              </c:pt>
              <c:pt idx="6">
                <c:v>0.53958091737120983</c:v>
              </c:pt>
              <c:pt idx="7">
                <c:v>0.55278157539891115</c:v>
              </c:pt>
              <c:pt idx="11">
                <c:v>0.70055912436444934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67C-B14C-8674-6FF67E8646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0.48611746717770948</c:v>
              </c:pt>
              <c:pt idx="1">
                <c:v>0.53745089345471186</c:v>
              </c:pt>
              <c:pt idx="6">
                <c:v>0.18289055263033824</c:v>
              </c:pt>
              <c:pt idx="7">
                <c:v>0.2000350637385965</c:v>
              </c:pt>
              <c:pt idx="11">
                <c:v>0.49268818746350768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67C-B14C-8674-6FF67E8646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0.75806451612903225</c:v>
              </c:pt>
              <c:pt idx="1">
                <c:v>0</c:v>
              </c:pt>
              <c:pt idx="6">
                <c:v>0.32096774193548389</c:v>
              </c:pt>
              <c:pt idx="7">
                <c:v>0.48499999999999999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67C-B14C-8674-6FF67E8646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39168"/>
        <c:axId val="2103541648"/>
      </c:lineChart>
      <c:catAx>
        <c:axId val="2103539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41648"/>
        <c:crosses val="autoZero"/>
        <c:auto val="1"/>
        <c:lblAlgn val="ctr"/>
        <c:lblOffset val="100"/>
        <c:noMultiLvlLbl val="0"/>
      </c:catAx>
      <c:valAx>
        <c:axId val="2103541648"/>
        <c:scaling>
          <c:orientation val="minMax"/>
          <c:max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3916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100117187500001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248-5948-B03A-B2CC271210F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5.7270918367346937</c:v>
              </c:pt>
              <c:pt idx="1">
                <c:v>5.3094081632653056</c:v>
              </c:pt>
              <c:pt idx="6">
                <c:v>0.45339047619047629</c:v>
              </c:pt>
              <c:pt idx="7">
                <c:v>0.50987619047619048</c:v>
              </c:pt>
              <c:pt idx="11">
                <c:v>4.0639523809523812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248-5948-B03A-B2CC271210F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8.0313924426146954</c:v>
              </c:pt>
              <c:pt idx="1">
                <c:v>6.4801747310887219</c:v>
              </c:pt>
              <c:pt idx="6">
                <c:v>0.8201891435781492</c:v>
              </c:pt>
              <c:pt idx="7">
                <c:v>1.035544133568175</c:v>
              </c:pt>
              <c:pt idx="11">
                <c:v>5.6492916027094449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248-5948-B03A-B2CC271210F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3.4227912308546915</c:v>
              </c:pt>
              <c:pt idx="1">
                <c:v>4.1386415954418894</c:v>
              </c:pt>
              <c:pt idx="6">
                <c:v>8.6591808802803427E-2</c:v>
              </c:pt>
              <c:pt idx="7">
                <c:v>-1.5791752615793908E-2</c:v>
              </c:pt>
              <c:pt idx="11">
                <c:v>2.4786131591953176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248-5948-B03A-B2CC271210F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3.7857142857142856</c:v>
              </c:pt>
              <c:pt idx="1">
                <c:v>0</c:v>
              </c:pt>
              <c:pt idx="6">
                <c:v>0.5714285714285714</c:v>
              </c:pt>
              <c:pt idx="7">
                <c:v>0.36785714285714288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248-5948-B03A-B2CC271210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284144"/>
        <c:axId val="2104286624"/>
      </c:lineChart>
      <c:catAx>
        <c:axId val="2104284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286624"/>
        <c:crosses val="autoZero"/>
        <c:auto val="1"/>
        <c:lblAlgn val="ctr"/>
        <c:lblOffset val="100"/>
        <c:noMultiLvlLbl val="0"/>
      </c:catAx>
      <c:valAx>
        <c:axId val="2104286624"/>
        <c:scaling>
          <c:orientation val="minMax"/>
          <c:max val="1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284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8042430555555555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0C0-F34F-B6CD-01DC58DF7AB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22.649489795918363</c:v>
              </c:pt>
              <c:pt idx="1">
                <c:v>21.816326530612251</c:v>
              </c:pt>
              <c:pt idx="6">
                <c:v>10.453809523809527</c:v>
              </c:pt>
              <c:pt idx="7">
                <c:v>12.067142857142857</c:v>
              </c:pt>
              <c:pt idx="11">
                <c:v>18.815238095238097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0C0-F34F-B6CD-01DC58DF7AB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35.579478307307454</c:v>
              </c:pt>
              <c:pt idx="1">
                <c:v>27.373710421531264</c:v>
              </c:pt>
              <c:pt idx="6">
                <c:v>13.316778173824527</c:v>
              </c:pt>
              <c:pt idx="7">
                <c:v>15.384228369815306</c:v>
              </c:pt>
              <c:pt idx="11">
                <c:v>23.747197284069671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0C0-F34F-B6CD-01DC58DF7AB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9.7195012845292688</c:v>
              </c:pt>
              <c:pt idx="1">
                <c:v>16.258942639693238</c:v>
              </c:pt>
              <c:pt idx="6">
                <c:v>7.5908408737945257</c:v>
              </c:pt>
              <c:pt idx="7">
                <c:v>8.7500573444704077</c:v>
              </c:pt>
              <c:pt idx="11">
                <c:v>13.883278906406524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0C0-F34F-B6CD-01DC58DF7AB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20.178571428571431</c:v>
              </c:pt>
              <c:pt idx="1">
                <c:v>0</c:v>
              </c:pt>
              <c:pt idx="6">
                <c:v>13.75</c:v>
              </c:pt>
              <c:pt idx="7">
                <c:v>18.399999999999999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0C0-F34F-B6CD-01DC58DF7A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97296"/>
        <c:axId val="1107899344"/>
      </c:lineChart>
      <c:catAx>
        <c:axId val="110789729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99344"/>
        <c:crosses val="autoZero"/>
        <c:auto val="1"/>
        <c:lblAlgn val="ctr"/>
        <c:lblOffset val="100"/>
        <c:noMultiLvlLbl val="0"/>
      </c:catAx>
      <c:valAx>
        <c:axId val="1107899344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9729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873090277777781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2EC-3E41-94F9-7D6685CFAC5A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0.80002298161470831</c:v>
              </c:pt>
              <c:pt idx="1">
                <c:v>0.57829536370903278</c:v>
              </c:pt>
              <c:pt idx="6">
                <c:v>1.6152612028024638</c:v>
              </c:pt>
              <c:pt idx="7">
                <c:v>1.9563027225278597</c:v>
              </c:pt>
              <c:pt idx="11">
                <c:v>1.135637267963407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2EC-3E41-94F9-7D6685CFAC5A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1.3198496770443313</c:v>
              </c:pt>
              <c:pt idx="1">
                <c:v>0.84664532537568749</c:v>
              </c:pt>
              <c:pt idx="6">
                <c:v>2.9337202425078921</c:v>
              </c:pt>
              <c:pt idx="7">
                <c:v>3.3481483676664165</c:v>
              </c:pt>
              <c:pt idx="11">
                <c:v>1.8345486526778916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2EC-3E41-94F9-7D6685CFAC5A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0.28019628618508519</c:v>
              </c:pt>
              <c:pt idx="1">
                <c:v>0.30994540204237808</c:v>
              </c:pt>
              <c:pt idx="6">
                <c:v>0.29680216309703567</c:v>
              </c:pt>
              <c:pt idx="7">
                <c:v>0.56445707738930295</c:v>
              </c:pt>
              <c:pt idx="11">
                <c:v>0.43672588324892259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32EC-3E41-94F9-7D6685CFAC5A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0.72442046362909662</c:v>
              </c:pt>
              <c:pt idx="1">
                <c:v>0</c:v>
              </c:pt>
              <c:pt idx="6">
                <c:v>3.0475619504396478</c:v>
              </c:pt>
              <c:pt idx="7">
                <c:v>3.0475619504396483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32EC-3E41-94F9-7D6685CFAC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97840"/>
        <c:axId val="1485699888"/>
      </c:lineChart>
      <c:catAx>
        <c:axId val="148569784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99888"/>
        <c:crosses val="autoZero"/>
        <c:auto val="1"/>
        <c:lblAlgn val="ctr"/>
        <c:lblOffset val="100"/>
        <c:noMultiLvlLbl val="0"/>
      </c:catAx>
      <c:valAx>
        <c:axId val="1485699888"/>
        <c:scaling>
          <c:orientation val="minMax"/>
          <c:max val="8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97840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CBB-3340-97E3-08D21F5CDD3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3.375</c:v>
              </c:pt>
              <c:pt idx="1">
                <c:v>2.2923076923076922</c:v>
              </c:pt>
              <c:pt idx="6">
                <c:v>15.370000000000001</c:v>
              </c:pt>
              <c:pt idx="7">
                <c:v>15.060000000000002</c:v>
              </c:pt>
              <c:pt idx="11">
                <c:v>4.6933333333333325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CBB-3340-97E3-08D21F5CDD3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4.4659136503832899</c:v>
              </c:pt>
              <c:pt idx="1">
                <c:v>3.5594061342365197</c:v>
              </c:pt>
              <c:pt idx="6">
                <c:v>18.488813877101361</c:v>
              </c:pt>
              <c:pt idx="7">
                <c:v>18.785735289614092</c:v>
              </c:pt>
              <c:pt idx="11">
                <c:v>6.1410267027848988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CBB-3340-97E3-08D21F5CDD3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2.2840863496167101</c:v>
              </c:pt>
              <c:pt idx="1">
                <c:v>1.0252092503788646</c:v>
              </c:pt>
              <c:pt idx="6">
                <c:v>12.251186122898641</c:v>
              </c:pt>
              <c:pt idx="7">
                <c:v>11.334264710385913</c:v>
              </c:pt>
              <c:pt idx="11">
                <c:v>3.2456399638817661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CBB-3340-97E3-08D21F5CDD3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19050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3.5</c:v>
              </c:pt>
              <c:pt idx="1">
                <c:v>0</c:v>
              </c:pt>
              <c:pt idx="6">
                <c:v>17.850000000000001</c:v>
              </c:pt>
              <c:pt idx="7">
                <c:v>12.649999999999999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CBB-3340-97E3-08D21F5CDD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1836848"/>
        <c:axId val="2101839328"/>
      </c:lineChart>
      <c:catAx>
        <c:axId val="21018368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1839328"/>
        <c:crosses val="autoZero"/>
        <c:auto val="1"/>
        <c:lblAlgn val="ctr"/>
        <c:lblOffset val="100"/>
        <c:noMultiLvlLbl val="0"/>
      </c:catAx>
      <c:valAx>
        <c:axId val="2101839328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18368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01171458998935"/>
          <c:y val="0.106262765189286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922-D744-987E-975A973ECC8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7.385714285714287</c:v>
              </c:pt>
              <c:pt idx="1">
                <c:v>7.2346153846153864</c:v>
              </c:pt>
              <c:pt idx="6">
                <c:v>7.3279999999999994</c:v>
              </c:pt>
              <c:pt idx="7">
                <c:v>7.2266666666666675</c:v>
              </c:pt>
              <c:pt idx="11">
                <c:v>7.2239999999999984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922-D744-987E-975A973ECC8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7.8746392483083634</c:v>
              </c:pt>
              <c:pt idx="1">
                <c:v>7.6502520602755668</c:v>
              </c:pt>
              <c:pt idx="6">
                <c:v>7.7125767938199434</c:v>
              </c:pt>
              <c:pt idx="7">
                <c:v>7.5845756642829789</c:v>
              </c:pt>
              <c:pt idx="11">
                <c:v>7.6746363317002686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922-D744-987E-975A973ECC8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6.8967893231202106</c:v>
              </c:pt>
              <c:pt idx="1">
                <c:v>6.8189787089552061</c:v>
              </c:pt>
              <c:pt idx="6">
                <c:v>6.9434232061800554</c:v>
              </c:pt>
              <c:pt idx="7">
                <c:v>6.868757669050356</c:v>
              </c:pt>
              <c:pt idx="11">
                <c:v>6.7733636682997282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922-D744-987E-975A973ECC8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6.9</c:v>
              </c:pt>
              <c:pt idx="1">
                <c:v>0</c:v>
              </c:pt>
              <c:pt idx="6">
                <c:v>7.1</c:v>
              </c:pt>
              <c:pt idx="7">
                <c:v>7.2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922-D744-987E-975A973ECC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2653712"/>
        <c:axId val="2102656192"/>
      </c:lineChart>
      <c:catAx>
        <c:axId val="21026537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2656192"/>
        <c:crosses val="autoZero"/>
        <c:auto val="1"/>
        <c:lblAlgn val="ctr"/>
        <c:lblOffset val="100"/>
        <c:noMultiLvlLbl val="0"/>
      </c:catAx>
      <c:valAx>
        <c:axId val="2102656192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2653712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A3-4811-86C5-B37F9B2D8B1D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8.603498950314906</c:v>
              </c:pt>
              <c:pt idx="1">
                <c:v>8.7697279051578647</c:v>
              </c:pt>
              <c:pt idx="6">
                <c:v>7.2370074767043562</c:v>
              </c:pt>
              <c:pt idx="7">
                <c:v>7.0638551066259065</c:v>
              </c:pt>
              <c:pt idx="11">
                <c:v>8.179377555154506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A3-4811-86C5-B37F9B2D8B1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9.1125913437295587</c:v>
              </c:pt>
              <c:pt idx="1">
                <c:v>9.2519660728571882</c:v>
              </c:pt>
              <c:pt idx="6">
                <c:v>7.9436182630543204</c:v>
              </c:pt>
              <c:pt idx="7">
                <c:v>7.4976073797120462</c:v>
              </c:pt>
              <c:pt idx="11">
                <c:v>8.5084880258233309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A3-4811-86C5-B37F9B2D8B1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8.0944065569002532</c:v>
              </c:pt>
              <c:pt idx="1">
                <c:v>8.2874897374585412</c:v>
              </c:pt>
              <c:pt idx="6">
                <c:v>6.530396690354392</c:v>
              </c:pt>
              <c:pt idx="7">
                <c:v>6.6301028335397669</c:v>
              </c:pt>
              <c:pt idx="11">
                <c:v>7.8502670844856812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A3-4811-86C5-B37F9B2D8B1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8.5374387683694888</c:v>
              </c:pt>
              <c:pt idx="1">
                <c:v>0</c:v>
              </c:pt>
              <c:pt idx="6">
                <c:v>6.2981105668299504</c:v>
              </c:pt>
              <c:pt idx="7">
                <c:v>6.6480055983205038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A3-4811-86C5-B37F9B2D8B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429744"/>
        <c:axId val="742411456"/>
      </c:lineChart>
      <c:catAx>
        <c:axId val="742429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411456"/>
        <c:crosses val="autoZero"/>
        <c:auto val="1"/>
        <c:lblAlgn val="ctr"/>
        <c:lblOffset val="100"/>
        <c:noMultiLvlLbl val="0"/>
      </c:catAx>
      <c:valAx>
        <c:axId val="74241145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4297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527780412990544"/>
          <c:y val="0.13699857922481445"/>
          <c:w val="0.2786817611653965"/>
          <c:h val="0.1832011259975302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616-7741-9CB2-974E2FB54C05}"/>
            </c:ext>
          </c:extLst>
        </c:ser>
        <c:ser>
          <c:idx val="0"/>
          <c:order val="0"/>
          <c:tx>
            <c:v>Medel 2003-25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0.65959677419354834</c:v>
              </c:pt>
              <c:pt idx="1">
                <c:v>0.75420595533498735</c:v>
              </c:pt>
              <c:pt idx="6">
                <c:v>0.33860268029169105</c:v>
              </c:pt>
              <c:pt idx="7">
                <c:v>0.33711229883405502</c:v>
              </c:pt>
              <c:pt idx="11">
                <c:v>0.65219354838709676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616-7741-9CB2-974E2FB54C05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0.79595438873782498</c:v>
              </c:pt>
              <c:pt idx="1">
                <c:v>0.90446404701961425</c:v>
              </c:pt>
              <c:pt idx="6">
                <c:v>0.51165614390610636</c:v>
              </c:pt>
              <c:pt idx="7">
                <c:v>0.5090399331737655</c:v>
              </c:pt>
              <c:pt idx="11">
                <c:v>0.82604723983997186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616-7741-9CB2-974E2FB54C05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0.5232391596492717</c:v>
              </c:pt>
              <c:pt idx="1">
                <c:v>0.60394786365036046</c:v>
              </c:pt>
              <c:pt idx="6">
                <c:v>0.16554921667727571</c:v>
              </c:pt>
              <c:pt idx="7">
                <c:v>0.16518466449434452</c:v>
              </c:pt>
              <c:pt idx="11">
                <c:v>0.47833985693422165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616-7741-9CB2-974E2FB54C05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0.74193548387096775</c:v>
              </c:pt>
              <c:pt idx="1">
                <c:v>0</c:v>
              </c:pt>
              <c:pt idx="6">
                <c:v>0.4629032258064516</c:v>
              </c:pt>
              <c:pt idx="7">
                <c:v>0.42000000000000004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616-7741-9CB2-974E2FB54C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3579216"/>
        <c:axId val="2103581696"/>
      </c:lineChart>
      <c:catAx>
        <c:axId val="210357921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3581696"/>
        <c:crosses val="autoZero"/>
        <c:auto val="1"/>
        <c:lblAlgn val="ctr"/>
        <c:lblOffset val="100"/>
        <c:noMultiLvlLbl val="0"/>
      </c:catAx>
      <c:valAx>
        <c:axId val="2103581696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3579216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989238845144356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596-1040-B76E-7FC8B65D209F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4.3098418367346945</c:v>
              </c:pt>
              <c:pt idx="1">
                <c:v>5.1635659340659341</c:v>
              </c:pt>
              <c:pt idx="6">
                <c:v>0.49973333333333331</c:v>
              </c:pt>
              <c:pt idx="7">
                <c:v>0.44003809523809523</c:v>
              </c:pt>
              <c:pt idx="11">
                <c:v>3.6879190476190487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596-1040-B76E-7FC8B65D209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4.9085236708774627</c:v>
              </c:pt>
              <c:pt idx="1">
                <c:v>6.4783443550537196</c:v>
              </c:pt>
              <c:pt idx="6">
                <c:v>0.84888158362290911</c:v>
              </c:pt>
              <c:pt idx="7">
                <c:v>0.68222815539837711</c:v>
              </c:pt>
              <c:pt idx="11">
                <c:v>5.2256824928041006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E596-1040-B76E-7FC8B65D209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3.7111600025919267</c:v>
              </c:pt>
              <c:pt idx="1">
                <c:v>3.8487875130781486</c:v>
              </c:pt>
              <c:pt idx="6">
                <c:v>0.15058508304375745</c:v>
              </c:pt>
              <c:pt idx="7">
                <c:v>0.19784803507781329</c:v>
              </c:pt>
              <c:pt idx="11">
                <c:v>2.1501556024339963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E596-1040-B76E-7FC8B65D209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4.0357142857142856</c:v>
              </c:pt>
              <c:pt idx="1">
                <c:v>0</c:v>
              </c:pt>
              <c:pt idx="6">
                <c:v>4.1428571428571423</c:v>
              </c:pt>
              <c:pt idx="7">
                <c:v>0.375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E596-1040-B76E-7FC8B65D20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04324192"/>
        <c:axId val="2104326672"/>
      </c:lineChart>
      <c:catAx>
        <c:axId val="2104324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2104326672"/>
        <c:crosses val="autoZero"/>
        <c:auto val="1"/>
        <c:lblAlgn val="ctr"/>
        <c:lblOffset val="100"/>
        <c:noMultiLvlLbl val="0"/>
      </c:catAx>
      <c:valAx>
        <c:axId val="210432667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043241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877065972222222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DA61-294F-8481-7904857BD85B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16.772959183673471</c:v>
              </c:pt>
              <c:pt idx="1">
                <c:v>21.967032967032967</c:v>
              </c:pt>
              <c:pt idx="6">
                <c:v>7.9957142857142829</c:v>
              </c:pt>
              <c:pt idx="7">
                <c:v>10.77761904761905</c:v>
              </c:pt>
              <c:pt idx="11">
                <c:v>17.156666666666663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DA61-294F-8481-7904857BD85B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18.876572816026336</c:v>
              </c:pt>
              <c:pt idx="1">
                <c:v>32.675893131787085</c:v>
              </c:pt>
              <c:pt idx="6">
                <c:v>10.406127859369052</c:v>
              </c:pt>
              <c:pt idx="7">
                <c:v>14.182910875430466</c:v>
              </c:pt>
              <c:pt idx="11">
                <c:v>21.274482071260504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DA61-294F-8481-7904857BD85B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14.669345551320607</c:v>
              </c:pt>
              <c:pt idx="1">
                <c:v>11.258172802278851</c:v>
              </c:pt>
              <c:pt idx="6">
                <c:v>5.5853007120595137</c:v>
              </c:pt>
              <c:pt idx="7">
                <c:v>7.3723272198076337</c:v>
              </c:pt>
              <c:pt idx="11">
                <c:v>13.038851262072821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DA61-294F-8481-7904857BD85B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19.285714285714285</c:v>
              </c:pt>
              <c:pt idx="1">
                <c:v>0</c:v>
              </c:pt>
              <c:pt idx="6">
                <c:v>11.964285714285715</c:v>
              </c:pt>
              <c:pt idx="7">
                <c:v>15.2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DA61-294F-8481-7904857BD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59504"/>
        <c:axId val="1107861552"/>
      </c:lineChart>
      <c:catAx>
        <c:axId val="1107859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61552"/>
        <c:crosses val="autoZero"/>
        <c:auto val="1"/>
        <c:lblAlgn val="ctr"/>
        <c:lblOffset val="100"/>
        <c:noMultiLvlLbl val="0"/>
      </c:catAx>
      <c:valAx>
        <c:axId val="1107861552"/>
        <c:scaling>
          <c:orientation val="minMax"/>
          <c:max val="45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5950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7959748263888888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78F4-C146-AECC-37999FF1B52E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0.86266187050359722</c:v>
              </c:pt>
              <c:pt idx="1">
                <c:v>0.91615401012523323</c:v>
              </c:pt>
              <c:pt idx="6">
                <c:v>2.641521606244416</c:v>
              </c:pt>
              <c:pt idx="7">
                <c:v>2.0346052569708943</c:v>
              </c:pt>
              <c:pt idx="11">
                <c:v>1.0777555733191224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78F4-C146-AECC-37999FF1B52E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1.1353641431138111</c:v>
              </c:pt>
              <c:pt idx="1">
                <c:v>1.2363763820976592</c:v>
              </c:pt>
              <c:pt idx="6">
                <c:v>7.3168910663387923</c:v>
              </c:pt>
              <c:pt idx="7">
                <c:v>3.5522534138262478</c:v>
              </c:pt>
              <c:pt idx="11">
                <c:v>1.5254267417750755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78F4-C146-AECC-37999FF1B52E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0.58995959789338348</c:v>
              </c:pt>
              <c:pt idx="1">
                <c:v>0.59593163815280725</c:v>
              </c:pt>
              <c:pt idx="6">
                <c:v>-2.0338478538499607</c:v>
              </c:pt>
              <c:pt idx="7">
                <c:v>0.51695710011554086</c:v>
              </c:pt>
              <c:pt idx="11">
                <c:v>0.6300844048631693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78F4-C146-AECC-37999FF1B52E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0.67446043165467617</c:v>
              </c:pt>
              <c:pt idx="1">
                <c:v>0</c:v>
              </c:pt>
              <c:pt idx="6">
                <c:v>14.105382360778041</c:v>
              </c:pt>
              <c:pt idx="7">
                <c:v>0.82434052757793752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78F4-C146-AECC-37999FF1B5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621088"/>
        <c:axId val="1485608224"/>
      </c:lineChart>
      <c:catAx>
        <c:axId val="14856210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608224"/>
        <c:crosses val="autoZero"/>
        <c:auto val="1"/>
        <c:lblAlgn val="ctr"/>
        <c:lblOffset val="100"/>
        <c:noMultiLvlLbl val="0"/>
      </c:catAx>
      <c:valAx>
        <c:axId val="1485608224"/>
        <c:scaling>
          <c:orientation val="minMax"/>
          <c:max val="9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62108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4949491487666303E-2"/>
          <c:y val="4.1442739510796502E-2"/>
          <c:w val="0.89504616236069501"/>
          <c:h val="0.780104421562689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782-3540-ADD2-AF5F3969895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2.4352499999999999</c:v>
              </c:pt>
              <c:pt idx="1">
                <c:v>2.1806428571428573</c:v>
              </c:pt>
              <c:pt idx="6">
                <c:v>16.693766666666665</c:v>
              </c:pt>
              <c:pt idx="7">
                <c:v>18.177900000000005</c:v>
              </c:pt>
              <c:pt idx="11">
                <c:v>3.4233333333333333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782-3540-ADD2-AF5F3969895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3.8808148037538306</c:v>
              </c:pt>
              <c:pt idx="1">
                <c:v>3.5512434071664103</c:v>
              </c:pt>
              <c:pt idx="6">
                <c:v>20.193143110463815</c:v>
              </c:pt>
              <c:pt idx="7">
                <c:v>21.390532912586554</c:v>
              </c:pt>
              <c:pt idx="11">
                <c:v>4.9910763482817471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782-3540-ADD2-AF5F3969895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0.98968519624616902</c:v>
              </c:pt>
              <c:pt idx="1">
                <c:v>0.81004230711930458</c:v>
              </c:pt>
              <c:pt idx="6">
                <c:v>13.194390222869515</c:v>
              </c:pt>
              <c:pt idx="7">
                <c:v>14.965267087413455</c:v>
              </c:pt>
              <c:pt idx="11">
                <c:v>1.8555903183849196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782-3540-ADD2-AF5F3969895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1.3050000000000002</c:v>
              </c:pt>
              <c:pt idx="1">
                <c:v>1.1319999999999999</c:v>
              </c:pt>
              <c:pt idx="6">
                <c:v>14.345499999999999</c:v>
              </c:pt>
              <c:pt idx="7">
                <c:v>19.558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782-3540-ADD2-AF5F396989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80468144"/>
        <c:axId val="980470192"/>
      </c:lineChart>
      <c:catAx>
        <c:axId val="9804681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980470192"/>
        <c:crosses val="autoZero"/>
        <c:auto val="1"/>
        <c:lblAlgn val="ctr"/>
        <c:lblOffset val="100"/>
        <c:noMultiLvlLbl val="0"/>
      </c:catAx>
      <c:valAx>
        <c:axId val="980470192"/>
        <c:scaling>
          <c:orientation val="minMax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8046814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7.18877952755904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888591579861110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39F-C04B-874B-59E988AF9EAC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39F-C04B-874B-59E988AF9EA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39F-C04B-874B-59E988AF9EA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39F-C04B-874B-59E988AF9EA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7.91</c:v>
              </c:pt>
              <c:pt idx="1">
                <c:v>7.2569999999999997</c:v>
              </c:pt>
              <c:pt idx="6">
                <c:v>8.0449999999999999</c:v>
              </c:pt>
              <c:pt idx="7">
                <c:v>7.7934999999999999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39F-C04B-874B-59E988AF9E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71605920"/>
        <c:axId val="1271607968"/>
      </c:lineChart>
      <c:catAx>
        <c:axId val="127160592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71607968"/>
        <c:crosses val="autoZero"/>
        <c:auto val="1"/>
        <c:lblAlgn val="ctr"/>
        <c:lblOffset val="100"/>
        <c:noMultiLvlLbl val="0"/>
      </c:catAx>
      <c:valAx>
        <c:axId val="1271607968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 rot="0"/>
          <a:lstStyle/>
          <a:p>
            <a:pPr>
              <a:defRPr/>
            </a:pPr>
            <a:endParaRPr lang="sv-SE"/>
          </a:p>
        </c:txPr>
        <c:crossAx val="1271605920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211745940952619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65D-4505-9DF5-CEEC42532877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6.8117253712775048</c:v>
              </c:pt>
              <c:pt idx="1">
                <c:v>7.5464953298451753</c:v>
              </c:pt>
              <c:pt idx="6">
                <c:v>5.5254642554602036</c:v>
              </c:pt>
              <c:pt idx="7">
                <c:v>4.9233052189606283</c:v>
              </c:pt>
              <c:pt idx="11">
                <c:v>6.2802117785716929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65D-4505-9DF5-CEEC4253287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10.021445246548843</c:v>
              </c:pt>
              <c:pt idx="1">
                <c:v>10.505092822030754</c:v>
              </c:pt>
              <c:pt idx="6">
                <c:v>8.4990925255827321</c:v>
              </c:pt>
              <c:pt idx="7">
                <c:v>7.3064652506169629</c:v>
              </c:pt>
              <c:pt idx="11">
                <c:v>8.9028498701348866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5-465D-4505-9DF5-CEEC4253287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3.6020054960061669</c:v>
              </c:pt>
              <c:pt idx="1">
                <c:v>4.5878978376595967</c:v>
              </c:pt>
              <c:pt idx="6">
                <c:v>2.5518359853376742</c:v>
              </c:pt>
              <c:pt idx="7">
                <c:v>2.5401451873042942</c:v>
              </c:pt>
              <c:pt idx="11">
                <c:v>3.6575736870084992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7-465D-4505-9DF5-CEEC4253287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8.481455563331</c:v>
              </c:pt>
              <c:pt idx="1">
                <c:v>7.4247725682295309</c:v>
              </c:pt>
              <c:pt idx="6">
                <c:v>7.4737578726382079</c:v>
              </c:pt>
              <c:pt idx="7">
                <c:v>5.2204338698390478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9-465D-4505-9DF5-CEEC425328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2563248"/>
        <c:axId val="742565296"/>
      </c:lineChart>
      <c:catAx>
        <c:axId val="7425632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2565296"/>
        <c:crosses val="autoZero"/>
        <c:auto val="1"/>
        <c:lblAlgn val="ctr"/>
        <c:lblOffset val="100"/>
        <c:noMultiLvlLbl val="0"/>
      </c:catAx>
      <c:valAx>
        <c:axId val="742565296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2563248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5043058043047445"/>
          <c:y val="0.10148218337114641"/>
          <c:w val="0.28980913724949925"/>
          <c:h val="0.17535272921393302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E7B-A044-A67E-880537FAD707}"/>
            </c:ext>
          </c:extLst>
        </c:ser>
        <c:ser>
          <c:idx val="0"/>
          <c:order val="0"/>
          <c:tx>
            <c:v>Medel 2003-25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0.79335253456221189</c:v>
              </c:pt>
              <c:pt idx="1">
                <c:v>0.7017741935483871</c:v>
              </c:pt>
              <c:pt idx="6">
                <c:v>0.68503838390991811</c:v>
              </c:pt>
              <c:pt idx="7">
                <c:v>0.9140738677114556</c:v>
              </c:pt>
              <c:pt idx="11">
                <c:v>0.78921505376344092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E7B-A044-A67E-880537FAD707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1.0252221709177691</c:v>
              </c:pt>
              <c:pt idx="1">
                <c:v>0.83444268572506597</c:v>
              </c:pt>
              <c:pt idx="6">
                <c:v>0.95108707374558732</c:v>
              </c:pt>
              <c:pt idx="7">
                <c:v>1.4812644897724945</c:v>
              </c:pt>
              <c:pt idx="11">
                <c:v>0.98792217932911119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E7B-A044-A67E-880537FAD707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0.56148289820665465</c:v>
              </c:pt>
              <c:pt idx="1">
                <c:v>0.56910570137170824</c:v>
              </c:pt>
              <c:pt idx="6">
                <c:v>0.41898969407424891</c:v>
              </c:pt>
              <c:pt idx="7">
                <c:v>0.34688324565041662</c:v>
              </c:pt>
              <c:pt idx="11">
                <c:v>0.59050792819777065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E7B-A044-A67E-880537FAD707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0.90322580645161288</c:v>
              </c:pt>
              <c:pt idx="1">
                <c:v>0.5</c:v>
              </c:pt>
              <c:pt idx="6">
                <c:v>0.59677419354838712</c:v>
              </c:pt>
              <c:pt idx="7">
                <c:v>1.21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E7B-A044-A67E-880537FAD7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9986592"/>
        <c:axId val="1269988640"/>
      </c:lineChart>
      <c:catAx>
        <c:axId val="1269986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69988640"/>
        <c:crosses val="autoZero"/>
        <c:auto val="1"/>
        <c:lblAlgn val="ctr"/>
        <c:lblOffset val="100"/>
        <c:noMultiLvlLbl val="0"/>
      </c:catAx>
      <c:valAx>
        <c:axId val="1269988640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69986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1940879007232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10058060924203"/>
          <c:h val="0.80539357964869773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8A9-8E45-AC6E-1974168C975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31.373520408163266</c:v>
              </c:pt>
              <c:pt idx="1">
                <c:v>28.060204081632655</c:v>
              </c:pt>
              <c:pt idx="6">
                <c:v>2.0791238095238094</c:v>
              </c:pt>
              <c:pt idx="7">
                <c:v>1.6233571428571429</c:v>
              </c:pt>
              <c:pt idx="11">
                <c:v>24.353428571428573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8A9-8E45-AC6E-1974168C975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57.294558681491921</c:v>
              </c:pt>
              <c:pt idx="1">
                <c:v>46.731506695597091</c:v>
              </c:pt>
              <c:pt idx="6">
                <c:v>5.0255153956737262</c:v>
              </c:pt>
              <c:pt idx="7">
                <c:v>3.149457208819415</c:v>
              </c:pt>
              <c:pt idx="11">
                <c:v>39.77183012568797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8A9-8E45-AC6E-1974168C975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5.4524821348346144</c:v>
              </c:pt>
              <c:pt idx="1">
                <c:v>9.3889014676682194</c:v>
              </c:pt>
              <c:pt idx="6">
                <c:v>-0.86726777662610743</c:v>
              </c:pt>
              <c:pt idx="7">
                <c:v>9.7257076894870842E-2</c:v>
              </c:pt>
              <c:pt idx="11">
                <c:v>8.9350270171691761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8A9-8E45-AC6E-1974168C975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23.821428571428569</c:v>
              </c:pt>
              <c:pt idx="1">
                <c:v>10.535714285714285</c:v>
              </c:pt>
              <c:pt idx="6">
                <c:v>1.9642857142857144</c:v>
              </c:pt>
              <c:pt idx="7">
                <c:v>2.6357142857142861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8A9-8E45-AC6E-1974168C9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12355664"/>
        <c:axId val="1312357712"/>
      </c:lineChart>
      <c:catAx>
        <c:axId val="13123556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312357712"/>
        <c:crosses val="autoZero"/>
        <c:auto val="1"/>
        <c:lblAlgn val="ctr"/>
        <c:lblOffset val="100"/>
        <c:noMultiLvlLbl val="0"/>
      </c:catAx>
      <c:valAx>
        <c:axId val="1312357712"/>
        <c:scaling>
          <c:orientation val="minMax"/>
          <c:max val="5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31235566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36935045801"/>
          <c:y val="7.5611504410361893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ACA-B642-ACA4-FD7EAA859C0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29.142857142857142</c:v>
              </c:pt>
              <c:pt idx="1">
                <c:v>25.808673469387752</c:v>
              </c:pt>
              <c:pt idx="6">
                <c:v>13.328095238095237</c:v>
              </c:pt>
              <c:pt idx="7">
                <c:v>16.44047619047619</c:v>
              </c:pt>
              <c:pt idx="11">
                <c:v>26.304761904761907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ACA-B642-ACA4-FD7EAA859C0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40.098119013785649</c:v>
              </c:pt>
              <c:pt idx="1">
                <c:v>33.739831672018582</c:v>
              </c:pt>
              <c:pt idx="6">
                <c:v>18.334304589153156</c:v>
              </c:pt>
              <c:pt idx="7">
                <c:v>22.324665915227257</c:v>
              </c:pt>
              <c:pt idx="11">
                <c:v>33.197449269202394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ACA-B642-ACA4-FD7EAA859C0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18.187595271928636</c:v>
              </c:pt>
              <c:pt idx="1">
                <c:v>17.877515266756923</c:v>
              </c:pt>
              <c:pt idx="6">
                <c:v>8.3218858870373182</c:v>
              </c:pt>
              <c:pt idx="7">
                <c:v>10.556286465725123</c:v>
              </c:pt>
              <c:pt idx="11">
                <c:v>19.41207454032142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ACA-B642-ACA4-FD7EAA859C0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20.714285714285715</c:v>
              </c:pt>
              <c:pt idx="1">
                <c:v>21.428571428571431</c:v>
              </c:pt>
              <c:pt idx="6">
                <c:v>12.5</c:v>
              </c:pt>
              <c:pt idx="7">
                <c:v>19.45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ACA-B642-ACA4-FD7EAA859C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1AE7-D743-8444-C324994C2B0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1AE7-D743-8444-C324994C2B0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1AE7-D743-8444-C324994C2B0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1AE7-D743-8444-C324994C2B0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3.7719824140687441</c:v>
              </c:pt>
              <c:pt idx="7">
                <c:v>7.5189848121502791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1AE7-D743-8444-C324994C2B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1478327178634805E-2"/>
          <c:y val="2.61170412713813E-2"/>
          <c:w val="0.89504616236069501"/>
          <c:h val="0.8014869791666665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A12-4002-89BB-1D897869E98D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1.2538092192912338</c:v>
              </c:pt>
              <c:pt idx="1">
                <c:v>2.1885216826538767</c:v>
              </c:pt>
              <c:pt idx="6">
                <c:v>6.1614348521183055</c:v>
              </c:pt>
              <c:pt idx="7">
                <c:v>5.733649968913757</c:v>
              </c:pt>
              <c:pt idx="11">
                <c:v>1.2907420730082597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A12-4002-89BB-1D897869E98D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1.9464111660539234</c:v>
              </c:pt>
              <c:pt idx="1">
                <c:v>3.7849023512168825</c:v>
              </c:pt>
              <c:pt idx="6">
                <c:v>12.843214309833352</c:v>
              </c:pt>
              <c:pt idx="7">
                <c:v>9.3318813853747216</c:v>
              </c:pt>
              <c:pt idx="11">
                <c:v>1.6951862318482156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5A12-4002-89BB-1D897869E98D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0.56120727252854408</c:v>
              </c:pt>
              <c:pt idx="1">
                <c:v>0.59214101409087094</c:v>
              </c:pt>
              <c:pt idx="6">
                <c:v>-0.52034460559674045</c:v>
              </c:pt>
              <c:pt idx="7">
                <c:v>2.1354185524527924</c:v>
              </c:pt>
              <c:pt idx="11">
                <c:v>0.88629791416830384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5A12-4002-89BB-1D897869E98D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noFill/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0.79936051159072741</c:v>
              </c:pt>
              <c:pt idx="1">
                <c:v>6.8195443645083929</c:v>
              </c:pt>
              <c:pt idx="6">
                <c:v>3.7719824140687441</c:v>
              </c:pt>
              <c:pt idx="7">
                <c:v>7.5189848121502791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5A12-4002-89BB-1D897869E9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5558672"/>
        <c:axId val="1485560720"/>
      </c:lineChart>
      <c:catAx>
        <c:axId val="148555867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485560720"/>
        <c:crosses val="autoZero"/>
        <c:auto val="1"/>
        <c:lblAlgn val="ctr"/>
        <c:lblOffset val="100"/>
        <c:noMultiLvlLbl val="0"/>
      </c:catAx>
      <c:valAx>
        <c:axId val="1485560720"/>
        <c:scaling>
          <c:orientation val="minMax"/>
          <c:max val="7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8555867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1828424224749702"/>
          <c:y val="5.3109438178335799E-2"/>
          <c:w val="0.211747277688104"/>
          <c:h val="0.31136299822987201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2828550195806641E-2"/>
          <c:y val="3.4143341571354666E-2"/>
          <c:w val="0.89504616236069501"/>
          <c:h val="0.87324059300040102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B23-4D56-B7B2-BA3E72666324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1.7884615384615379</c:v>
              </c:pt>
              <c:pt idx="1">
                <c:v>1.8730769230769229</c:v>
              </c:pt>
              <c:pt idx="6">
                <c:v>19.77</c:v>
              </c:pt>
              <c:pt idx="7">
                <c:v>19.896666666666658</c:v>
              </c:pt>
              <c:pt idx="11">
                <c:v>3.0333333333333332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B23-4D56-B7B2-BA3E72666324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3.1334751214641559</c:v>
              </c:pt>
              <c:pt idx="1">
                <c:v>3.2461195858686347</c:v>
              </c:pt>
              <c:pt idx="6">
                <c:v>21.460572235297452</c:v>
              </c:pt>
              <c:pt idx="7">
                <c:v>22.262294575341038</c:v>
              </c:pt>
              <c:pt idx="11">
                <c:v>4.9060656785395578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B23-4D56-B7B2-BA3E72666324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0.44344795545892013</c:v>
              </c:pt>
              <c:pt idx="1">
                <c:v>0.50003426028521081</c:v>
              </c:pt>
              <c:pt idx="6">
                <c:v>18.079427764702547</c:v>
              </c:pt>
              <c:pt idx="7">
                <c:v>17.531038757992278</c:v>
              </c:pt>
              <c:pt idx="11">
                <c:v>1.1606009881271084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B23-4D56-B7B2-BA3E72666324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 w="9525"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19.75</c:v>
              </c:pt>
              <c:pt idx="7">
                <c:v>19.649999999999999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B23-4D56-B7B2-BA3E726663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41632"/>
        <c:axId val="743243680"/>
      </c:lineChart>
      <c:catAx>
        <c:axId val="743241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743243680"/>
        <c:crosses val="autoZero"/>
        <c:auto val="1"/>
        <c:lblAlgn val="ctr"/>
        <c:lblOffset val="100"/>
        <c:noMultiLvlLbl val="0"/>
      </c:catAx>
      <c:valAx>
        <c:axId val="743243680"/>
        <c:scaling>
          <c:orientation val="minMax"/>
          <c:min val="-5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43241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3820841839214501"/>
          <c:y val="0.12188779527559056"/>
          <c:w val="0.26072676629707003"/>
          <c:h val="0.2613628608923884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9645417457146206E-2"/>
          <c:y val="2.90345245305875E-2"/>
          <c:w val="0.89504616236069501"/>
          <c:h val="0.8059774682010899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61F8-40FD-9717-80EF0AB65BBF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8.5227472934590232</c:v>
              </c:pt>
              <c:pt idx="1">
                <c:v>8.6503807681225044</c:v>
              </c:pt>
              <c:pt idx="6">
                <c:v>6.3827299178667456</c:v>
              </c:pt>
              <c:pt idx="7">
                <c:v>6.5010901992560131</c:v>
              </c:pt>
              <c:pt idx="11">
                <c:v>8.3728496187985701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D-61F8-40FD-9717-80EF0AB65BBF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8.9267795928686819</c:v>
              </c:pt>
              <c:pt idx="1">
                <c:v>9.1085043987161356</c:v>
              </c:pt>
              <c:pt idx="6">
                <c:v>7.4884016691232222</c:v>
              </c:pt>
              <c:pt idx="7">
                <c:v>7.5128549186999063</c:v>
              </c:pt>
              <c:pt idx="11">
                <c:v>8.78743019532671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F-61F8-40FD-9717-80EF0AB65BBF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8.1187149940493644</c:v>
              </c:pt>
              <c:pt idx="1">
                <c:v>8.1922571375288733</c:v>
              </c:pt>
              <c:pt idx="6">
                <c:v>5.2770581666102689</c:v>
              </c:pt>
              <c:pt idx="7">
                <c:v>5.4893254798121198</c:v>
              </c:pt>
              <c:pt idx="11">
                <c:v>7.9582690422704303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1-61F8-40FD-9717-80EF0AB65BBF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6.7879636109167238</c:v>
              </c:pt>
              <c:pt idx="7">
                <c:v>6.1581525542337303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3-61F8-40FD-9717-80EF0AB65B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6049632"/>
        <c:axId val="1016050992"/>
      </c:lineChart>
      <c:catAx>
        <c:axId val="101604963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6050992"/>
        <c:crosses val="autoZero"/>
        <c:auto val="1"/>
        <c:lblAlgn val="ctr"/>
        <c:lblOffset val="100"/>
        <c:noMultiLvlLbl val="0"/>
      </c:catAx>
      <c:valAx>
        <c:axId val="1016050992"/>
        <c:scaling>
          <c:orientation val="minMax"/>
          <c:max val="1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604963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2604125540645451"/>
          <c:y val="5.3670766070629129E-2"/>
          <c:w val="0.34132483087501386"/>
          <c:h val="0.1876172543649435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5830884305947097E-2"/>
          <c:y val="4.0352016732171501E-2"/>
          <c:w val="0.89504616236069501"/>
          <c:h val="0.79988342673381996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49B8-4CE7-AB2B-4330FB673FC0}"/>
            </c:ext>
          </c:extLst>
        </c:ser>
        <c:ser>
          <c:idx val="0"/>
          <c:order val="0"/>
          <c:tx>
            <c:v>Medel 2011-25</c:v>
          </c:tx>
          <c:spPr>
            <a:ln w="2540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7.3657142857142857</c:v>
              </c:pt>
              <c:pt idx="1">
                <c:v>7.223928571428571</c:v>
              </c:pt>
              <c:pt idx="6">
                <c:v>7.4470000000000018</c:v>
              </c:pt>
              <c:pt idx="7">
                <c:v>7.4910000000000014</c:v>
              </c:pt>
              <c:pt idx="11">
                <c:v>7.3140000000000009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49B8-4CE7-AB2B-4330FB673FC0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8.1655727388005488</c:v>
              </c:pt>
              <c:pt idx="1">
                <c:v>7.8883823392136669</c:v>
              </c:pt>
              <c:pt idx="6">
                <c:v>7.8201612390707655</c:v>
              </c:pt>
              <c:pt idx="7">
                <c:v>7.8982477006137337</c:v>
              </c:pt>
              <c:pt idx="11">
                <c:v>7.9062580984439261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49B8-4CE7-AB2B-4330FB673FC0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6.5658558326280225</c:v>
              </c:pt>
              <c:pt idx="1">
                <c:v>6.5594748036434751</c:v>
              </c:pt>
              <c:pt idx="6">
                <c:v>7.0738387609292381</c:v>
              </c:pt>
              <c:pt idx="7">
                <c:v>7.0837522993862692</c:v>
              </c:pt>
              <c:pt idx="11">
                <c:v>6.7217419015560758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49B8-4CE7-AB2B-4330FB673FC0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2">
                <c:v>6.65</c:v>
              </c:pt>
              <c:pt idx="6">
                <c:v>7.6</c:v>
              </c:pt>
              <c:pt idx="7">
                <c:v>7.5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49B8-4CE7-AB2B-4330FB673F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21152704"/>
        <c:axId val="1021154336"/>
      </c:lineChart>
      <c:catAx>
        <c:axId val="10211527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21154336"/>
        <c:crosses val="autoZero"/>
        <c:auto val="1"/>
        <c:lblAlgn val="ctr"/>
        <c:lblOffset val="100"/>
        <c:noMultiLvlLbl val="0"/>
      </c:catAx>
      <c:valAx>
        <c:axId val="1021154336"/>
        <c:scaling>
          <c:orientation val="minMax"/>
          <c:max val="9"/>
          <c:min val="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1152704"/>
        <c:crosses val="autoZero"/>
        <c:crossBetween val="between"/>
        <c:majorUnit val="1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46982084257966"/>
          <c:y val="5.7180014660329598E-2"/>
          <c:w val="0.29879842005603502"/>
          <c:h val="0.19524440633039683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63261569895E-2"/>
          <c:y val="3.1982951293964099E-2"/>
          <c:w val="0.89504616236069501"/>
          <c:h val="0.81198203678274905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A25-4ACA-AA06-DA5F93A01538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  <a:prstDash val="solid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0.41375930521091814</c:v>
              </c:pt>
              <c:pt idx="1">
                <c:v>0.36318858560794032</c:v>
              </c:pt>
              <c:pt idx="6">
                <c:v>0.32629446271621493</c:v>
              </c:pt>
              <c:pt idx="7">
                <c:v>0.34593337249208667</c:v>
              </c:pt>
              <c:pt idx="11">
                <c:v>0.35596774193548381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A25-4ACA-AA06-DA5F93A01538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0.57037884773807812</c:v>
              </c:pt>
              <c:pt idx="1">
                <c:v>0.53151870393526846</c:v>
              </c:pt>
              <c:pt idx="6">
                <c:v>0.46907724628160463</c:v>
              </c:pt>
              <c:pt idx="7">
                <c:v>0.52921766559941563</c:v>
              </c:pt>
              <c:pt idx="11">
                <c:v>0.50384581042573329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9A25-4ACA-AA06-DA5F93A01538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0.25713976268375816</c:v>
              </c:pt>
              <c:pt idx="1">
                <c:v>0.19485846728061221</c:v>
              </c:pt>
              <c:pt idx="6">
                <c:v>0.18351167915082522</c:v>
              </c:pt>
              <c:pt idx="7">
                <c:v>0.16264907938475767</c:v>
              </c:pt>
              <c:pt idx="11">
                <c:v>0.20808967344523432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9A25-4ACA-AA06-DA5F93A01538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0.25</c:v>
              </c:pt>
              <c:pt idx="7">
                <c:v>0.22500000000000001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9A25-4ACA-AA06-DA5F93A0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18657424"/>
        <c:axId val="1018658784"/>
      </c:lineChart>
      <c:catAx>
        <c:axId val="1018657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018658784"/>
        <c:crosses val="autoZero"/>
        <c:auto val="1"/>
        <c:lblAlgn val="ctr"/>
        <c:lblOffset val="100"/>
        <c:noMultiLvlLbl val="0"/>
      </c:catAx>
      <c:valAx>
        <c:axId val="1018658784"/>
        <c:scaling>
          <c:orientation val="minMax"/>
          <c:max val="1.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18657424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27614870081274301"/>
          <c:y val="5.5318460055489599E-2"/>
          <c:w val="0.26180168447388003"/>
          <c:h val="0.20625535978391007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22900515100338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2C59-4E83-8810-7861AAA0343C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FF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32.622857142857143</c:v>
              </c:pt>
              <c:pt idx="1">
                <c:v>27.472527472527474</c:v>
              </c:pt>
              <c:pt idx="6">
                <c:v>1.0950857142857144</c:v>
              </c:pt>
              <c:pt idx="7">
                <c:v>1.0098333333333329</c:v>
              </c:pt>
              <c:pt idx="11">
                <c:v>12.936571428571428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2C59-4E83-8810-7861AAA0343C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64.121593532154549</c:v>
              </c:pt>
              <c:pt idx="1">
                <c:v>48.506979706539397</c:v>
              </c:pt>
              <c:pt idx="6">
                <c:v>1.7464226294520588</c:v>
              </c:pt>
              <c:pt idx="7">
                <c:v>1.5537420310717371</c:v>
              </c:pt>
              <c:pt idx="11">
                <c:v>23.129405167036207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2C59-4E83-8810-7861AAA0343C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1.1241207535597297</c:v>
              </c:pt>
              <c:pt idx="1">
                <c:v>6.4380752385155517</c:v>
              </c:pt>
              <c:pt idx="6">
                <c:v>0.44374879911937015</c:v>
              </c:pt>
              <c:pt idx="7">
                <c:v>0.46592463559492869</c:v>
              </c:pt>
              <c:pt idx="11">
                <c:v>2.7437376901066486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2C59-4E83-8810-7861AAA0343C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0.81785714285714284</c:v>
              </c:pt>
              <c:pt idx="7">
                <c:v>1.6535714285714285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2C59-4E83-8810-7861AAA03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4734592"/>
        <c:axId val="1204670320"/>
      </c:lineChart>
      <c:catAx>
        <c:axId val="12047345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204670320"/>
        <c:crosses val="autoZero"/>
        <c:auto val="1"/>
        <c:lblAlgn val="ctr"/>
        <c:lblOffset val="100"/>
        <c:noMultiLvlLbl val="0"/>
      </c:catAx>
      <c:valAx>
        <c:axId val="1204670320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0473459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42108443761602971"/>
          <c:y val="5.8005988688033722E-2"/>
          <c:w val="0.31472825043211067"/>
          <c:h val="0.29023622047244096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3"/>
    </mc:Choice>
    <mc:Fallback>
      <c:style val="3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8.3654657631895904E-2"/>
          <c:y val="2.61170412713813E-2"/>
          <c:w val="0.89504616236069501"/>
          <c:h val="0.76565800644041304"/>
        </c:manualLayout>
      </c:layout>
      <c:lineChart>
        <c:grouping val="standard"/>
        <c:varyColors val="0"/>
        <c:ser>
          <c:idx val="7"/>
          <c:order val="4"/>
          <c:tx>
            <c:v>2026</c:v>
          </c:tx>
          <c:spPr>
            <a:ln>
              <a:noFill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1.37</c:v>
              </c:pt>
              <c:pt idx="1">
                <c:v>2.0474999999999999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11.1395</c:v>
              </c:pt>
              <c:pt idx="7">
                <c:v>17.37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642F-44B8-8879-24FB408A46E2}"/>
            </c:ext>
          </c:extLst>
        </c:ser>
        <c:ser>
          <c:idx val="0"/>
          <c:order val="0"/>
          <c:tx>
            <c:v>Medel 2011-25</c:v>
          </c:tx>
          <c:spPr>
            <a:ln w="19050">
              <a:solidFill>
                <a:srgbClr val="C00000"/>
              </a:solidFill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40.101648351648358</c:v>
              </c:pt>
              <c:pt idx="1">
                <c:v>47.662087912087927</c:v>
              </c:pt>
              <c:pt idx="6">
                <c:v>9.7135714285714325</c:v>
              </c:pt>
              <c:pt idx="7">
                <c:v>18.665238095238092</c:v>
              </c:pt>
              <c:pt idx="11">
                <c:v>26.295238095238101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642F-44B8-8879-24FB408A46E2}"/>
            </c:ext>
          </c:extLst>
        </c:ser>
        <c:ser>
          <c:idx val="1"/>
          <c:order val="1"/>
          <c:tx>
            <c:v>+SA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63.600273348998527</c:v>
              </c:pt>
              <c:pt idx="1">
                <c:v>105.63199058049523</c:v>
              </c:pt>
              <c:pt idx="6">
                <c:v>15.232786583410444</c:v>
              </c:pt>
              <c:pt idx="7">
                <c:v>24.254178218435005</c:v>
              </c:pt>
              <c:pt idx="11">
                <c:v>36.396232209769892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642F-44B8-8879-24FB408A46E2}"/>
            </c:ext>
          </c:extLst>
        </c:ser>
        <c:ser>
          <c:idx val="2"/>
          <c:order val="2"/>
          <c:tx>
            <c:v>-SA</c:v>
          </c:tx>
          <c:spPr>
            <a:ln w="19050">
              <a:solidFill>
                <a:sysClr val="windowText" lastClr="000000"/>
              </a:solidFill>
              <a:prstDash val="sysDot"/>
            </a:ln>
          </c:spPr>
          <c:marker>
            <c:symbol val="none"/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16.603023354298191</c:v>
              </c:pt>
              <c:pt idx="1">
                <c:v>-10.307814756319367</c:v>
              </c:pt>
              <c:pt idx="6">
                <c:v>4.1943562737324216</c:v>
              </c:pt>
              <c:pt idx="7">
                <c:v>13.076297972041178</c:v>
              </c:pt>
              <c:pt idx="11">
                <c:v>16.194243980706311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3-642F-44B8-8879-24FB408A46E2}"/>
            </c:ext>
          </c:extLst>
        </c:ser>
        <c:ser>
          <c:idx val="3"/>
          <c:order val="3"/>
          <c:tx>
            <c:v>2026</c:v>
          </c:tx>
          <c:spPr>
            <a:ln w="47625">
              <a:noFill/>
            </a:ln>
          </c:spPr>
          <c:marker>
            <c:symbol val="circle"/>
            <c:size val="7"/>
            <c:spPr>
              <a:solidFill>
                <a:srgbClr val="3366FF"/>
              </a:solidFill>
              <a:ln>
                <a:solidFill>
                  <a:srgbClr val="3366FF"/>
                </a:solidFill>
              </a:ln>
            </c:spPr>
          </c:marker>
          <c:cat>
            <c:strLit>
              <c:ptCount val="12"/>
              <c:pt idx="0">
                <c:v>Januari</c:v>
              </c:pt>
              <c:pt idx="1">
                <c:v>Februari</c:v>
              </c:pt>
              <c:pt idx="2">
                <c:v>Mars</c:v>
              </c:pt>
              <c:pt idx="3">
                <c:v>April</c:v>
              </c:pt>
              <c:pt idx="4">
                <c:v>Maj</c:v>
              </c:pt>
              <c:pt idx="5">
                <c:v>Juni</c:v>
              </c:pt>
              <c:pt idx="6">
                <c:v>Juli</c:v>
              </c:pt>
              <c:pt idx="7">
                <c:v>Augusti</c:v>
              </c:pt>
              <c:pt idx="8">
                <c:v>September</c:v>
              </c:pt>
              <c:pt idx="9">
                <c:v>Oktober</c:v>
              </c:pt>
              <c:pt idx="10">
                <c:v>November</c:v>
              </c:pt>
              <c:pt idx="11">
                <c:v>December</c:v>
              </c:pt>
            </c:strLit>
          </c:cat>
          <c:val>
            <c:numLit>
              <c:formatCode>General</c:formatCode>
              <c:ptCount val="12"/>
              <c:pt idx="0">
                <c:v>0</c:v>
              </c:pt>
              <c:pt idx="1">
                <c:v>0</c:v>
              </c:pt>
              <c:pt idx="6">
                <c:v>8.9285714285714288</c:v>
              </c:pt>
              <c:pt idx="7">
                <c:v>20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4-642F-44B8-8879-24FB408A46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07801552"/>
        <c:axId val="1107803184"/>
      </c:lineChart>
      <c:catAx>
        <c:axId val="1107801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/>
            </a:pPr>
            <a:endParaRPr lang="sv-SE"/>
          </a:p>
        </c:txPr>
        <c:crossAx val="1107803184"/>
        <c:crosses val="autoZero"/>
        <c:auto val="1"/>
        <c:lblAlgn val="ctr"/>
        <c:lblOffset val="100"/>
        <c:noMultiLvlLbl val="0"/>
      </c:catAx>
      <c:valAx>
        <c:axId val="1107803184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801552"/>
        <c:crosses val="autoZero"/>
        <c:crossBetween val="between"/>
      </c:valAx>
      <c:spPr>
        <a:gradFill flip="none" rotWithShape="1">
          <a:gsLst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lin ang="16200000" scaled="0"/>
          <a:tileRect/>
        </a:gradFill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34709089818614902"/>
          <c:y val="3.3465834251970202E-2"/>
          <c:w val="0.29444586292872299"/>
          <c:h val="0.181094544473789"/>
        </c:manualLayout>
      </c:layout>
      <c:overlay val="0"/>
    </c:legend>
    <c:plotVisOnly val="1"/>
    <c:dispBlanksAs val="gap"/>
    <c:showDLblsOverMax val="0"/>
  </c:chart>
  <c:printSettings>
    <c:headerFooter/>
    <c:pageMargins b="1" l="0.75" r="0.75" t="1" header="0.5" footer="0.5"/>
    <c:pageSetup/>
  </c:printSettings>
</c:chartSpace>
</file>

<file path=xl/drawing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7.xml"/><Relationship Id="rId4" Type="http://schemas.openxmlformats.org/officeDocument/2006/relationships/chart" Target="../charts/chart2.xml"/><Relationship Id="rId9" Type="http://schemas.openxmlformats.org/officeDocument/2006/relationships/chart" Target="../charts/chart6.xml"/></Relationships>
</file>

<file path=xl/drawings/_rels/drawing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2.xml"/><Relationship Id="rId3" Type="http://schemas.openxmlformats.org/officeDocument/2006/relationships/chart" Target="../charts/chart8.xml"/><Relationship Id="rId7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1.xml"/><Relationship Id="rId5" Type="http://schemas.openxmlformats.org/officeDocument/2006/relationships/chart" Target="../charts/chart10.xml"/><Relationship Id="rId10" Type="http://schemas.openxmlformats.org/officeDocument/2006/relationships/chart" Target="../charts/chart14.xml"/><Relationship Id="rId4" Type="http://schemas.openxmlformats.org/officeDocument/2006/relationships/chart" Target="../charts/chart9.xml"/><Relationship Id="rId9" Type="http://schemas.openxmlformats.org/officeDocument/2006/relationships/chart" Target="../charts/chart13.xml"/></Relationships>
</file>

<file path=xl/drawings/_rels/drawing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9.xml"/><Relationship Id="rId3" Type="http://schemas.openxmlformats.org/officeDocument/2006/relationships/image" Target="../media/image2.emf"/><Relationship Id="rId7" Type="http://schemas.openxmlformats.org/officeDocument/2006/relationships/chart" Target="../charts/chart18.xml"/><Relationship Id="rId2" Type="http://schemas.openxmlformats.org/officeDocument/2006/relationships/image" Target="../media/image1.emf"/><Relationship Id="rId1" Type="http://schemas.openxmlformats.org/officeDocument/2006/relationships/image" Target="../media/image3.emf"/><Relationship Id="rId6" Type="http://schemas.openxmlformats.org/officeDocument/2006/relationships/chart" Target="../charts/chart17.xml"/><Relationship Id="rId5" Type="http://schemas.openxmlformats.org/officeDocument/2006/relationships/chart" Target="../charts/chart16.xml"/><Relationship Id="rId10" Type="http://schemas.openxmlformats.org/officeDocument/2006/relationships/chart" Target="../charts/chart21.xml"/><Relationship Id="rId4" Type="http://schemas.openxmlformats.org/officeDocument/2006/relationships/chart" Target="../charts/chart15.xml"/><Relationship Id="rId9" Type="http://schemas.openxmlformats.org/officeDocument/2006/relationships/chart" Target="../charts/chart20.xml"/></Relationships>
</file>

<file path=xl/drawing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2.xml"/><Relationship Id="rId7" Type="http://schemas.openxmlformats.org/officeDocument/2006/relationships/chart" Target="../charts/chart2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25.xml"/><Relationship Id="rId5" Type="http://schemas.openxmlformats.org/officeDocument/2006/relationships/chart" Target="../charts/chart24.xml"/><Relationship Id="rId10" Type="http://schemas.openxmlformats.org/officeDocument/2006/relationships/chart" Target="../charts/chart28.xml"/><Relationship Id="rId4" Type="http://schemas.openxmlformats.org/officeDocument/2006/relationships/chart" Target="../charts/chart23.xml"/><Relationship Id="rId9" Type="http://schemas.openxmlformats.org/officeDocument/2006/relationships/chart" Target="../charts/chart27.xml"/></Relationships>
</file>

<file path=xl/drawing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29.xml"/><Relationship Id="rId7" Type="http://schemas.openxmlformats.org/officeDocument/2006/relationships/chart" Target="../charts/chart33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10" Type="http://schemas.openxmlformats.org/officeDocument/2006/relationships/chart" Target="../charts/chart35.xml"/><Relationship Id="rId4" Type="http://schemas.openxmlformats.org/officeDocument/2006/relationships/chart" Target="../charts/chart30.xml"/><Relationship Id="rId9" Type="http://schemas.openxmlformats.org/officeDocument/2006/relationships/chart" Target="../charts/chart34.xml"/></Relationships>
</file>

<file path=xl/drawing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36.xml"/><Relationship Id="rId7" Type="http://schemas.openxmlformats.org/officeDocument/2006/relationships/chart" Target="../charts/chart40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39.xml"/><Relationship Id="rId5" Type="http://schemas.openxmlformats.org/officeDocument/2006/relationships/chart" Target="../charts/chart38.xml"/><Relationship Id="rId10" Type="http://schemas.openxmlformats.org/officeDocument/2006/relationships/chart" Target="../charts/chart42.xml"/><Relationship Id="rId4" Type="http://schemas.openxmlformats.org/officeDocument/2006/relationships/chart" Target="../charts/chart37.xml"/><Relationship Id="rId9" Type="http://schemas.openxmlformats.org/officeDocument/2006/relationships/chart" Target="../charts/chart41.xml"/></Relationships>
</file>

<file path=xl/drawing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43.xml"/><Relationship Id="rId7" Type="http://schemas.openxmlformats.org/officeDocument/2006/relationships/chart" Target="../charts/chart47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10" Type="http://schemas.openxmlformats.org/officeDocument/2006/relationships/chart" Target="../charts/chart49.xml"/><Relationship Id="rId4" Type="http://schemas.openxmlformats.org/officeDocument/2006/relationships/chart" Target="../charts/chart44.xml"/><Relationship Id="rId9" Type="http://schemas.openxmlformats.org/officeDocument/2006/relationships/chart" Target="../charts/chart48.xml"/></Relationships>
</file>

<file path=xl/drawing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0.xml"/><Relationship Id="rId7" Type="http://schemas.openxmlformats.org/officeDocument/2006/relationships/chart" Target="../charts/chart54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10" Type="http://schemas.openxmlformats.org/officeDocument/2006/relationships/chart" Target="../charts/chart56.xml"/><Relationship Id="rId4" Type="http://schemas.openxmlformats.org/officeDocument/2006/relationships/chart" Target="../charts/chart51.xml"/><Relationship Id="rId9" Type="http://schemas.openxmlformats.org/officeDocument/2006/relationships/chart" Target="../charts/chart55.xml"/></Relationships>
</file>

<file path=xl/drawing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57.xml"/><Relationship Id="rId7" Type="http://schemas.openxmlformats.org/officeDocument/2006/relationships/chart" Target="../charts/chart61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0.xml"/><Relationship Id="rId5" Type="http://schemas.openxmlformats.org/officeDocument/2006/relationships/chart" Target="../charts/chart59.xml"/><Relationship Id="rId10" Type="http://schemas.openxmlformats.org/officeDocument/2006/relationships/chart" Target="../charts/chart63.xml"/><Relationship Id="rId4" Type="http://schemas.openxmlformats.org/officeDocument/2006/relationships/chart" Target="../charts/chart58.xml"/><Relationship Id="rId9" Type="http://schemas.openxmlformats.org/officeDocument/2006/relationships/chart" Target="../charts/chart62.xml"/></Relationships>
</file>

<file path=xl/drawing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64.xml"/><Relationship Id="rId7" Type="http://schemas.openxmlformats.org/officeDocument/2006/relationships/chart" Target="../charts/chart68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67.xml"/><Relationship Id="rId5" Type="http://schemas.openxmlformats.org/officeDocument/2006/relationships/chart" Target="../charts/chart66.xml"/><Relationship Id="rId10" Type="http://schemas.openxmlformats.org/officeDocument/2006/relationships/chart" Target="../charts/chart70.xml"/><Relationship Id="rId4" Type="http://schemas.openxmlformats.org/officeDocument/2006/relationships/chart" Target="../charts/chart65.xml"/><Relationship Id="rId9" Type="http://schemas.openxmlformats.org/officeDocument/2006/relationships/chart" Target="../charts/chart69.xml"/></Relationships>
</file>

<file path=xl/drawing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1.xml"/><Relationship Id="rId7" Type="http://schemas.openxmlformats.org/officeDocument/2006/relationships/chart" Target="../charts/chart75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74.xml"/><Relationship Id="rId5" Type="http://schemas.openxmlformats.org/officeDocument/2006/relationships/chart" Target="../charts/chart73.xml"/><Relationship Id="rId10" Type="http://schemas.openxmlformats.org/officeDocument/2006/relationships/chart" Target="../charts/chart77.xml"/><Relationship Id="rId4" Type="http://schemas.openxmlformats.org/officeDocument/2006/relationships/chart" Target="../charts/chart72.xml"/><Relationship Id="rId9" Type="http://schemas.openxmlformats.org/officeDocument/2006/relationships/chart" Target="../charts/chart76.xml"/></Relationships>
</file>

<file path=xl/drawing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78.xml"/><Relationship Id="rId7" Type="http://schemas.openxmlformats.org/officeDocument/2006/relationships/chart" Target="../charts/chart8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1.xml"/><Relationship Id="rId5" Type="http://schemas.openxmlformats.org/officeDocument/2006/relationships/chart" Target="../charts/chart80.xml"/><Relationship Id="rId10" Type="http://schemas.openxmlformats.org/officeDocument/2006/relationships/chart" Target="../charts/chart84.xml"/><Relationship Id="rId4" Type="http://schemas.openxmlformats.org/officeDocument/2006/relationships/chart" Target="../charts/chart79.xml"/><Relationship Id="rId9" Type="http://schemas.openxmlformats.org/officeDocument/2006/relationships/chart" Target="../charts/chart83.xml"/></Relationships>
</file>

<file path=xl/drawing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85.xml"/><Relationship Id="rId7" Type="http://schemas.openxmlformats.org/officeDocument/2006/relationships/chart" Target="../charts/chart89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88.xml"/><Relationship Id="rId5" Type="http://schemas.openxmlformats.org/officeDocument/2006/relationships/chart" Target="../charts/chart87.xml"/><Relationship Id="rId10" Type="http://schemas.openxmlformats.org/officeDocument/2006/relationships/chart" Target="../charts/chart91.xml"/><Relationship Id="rId4" Type="http://schemas.openxmlformats.org/officeDocument/2006/relationships/chart" Target="../charts/chart86.xml"/><Relationship Id="rId9" Type="http://schemas.openxmlformats.org/officeDocument/2006/relationships/chart" Target="../charts/chart90.xml"/></Relationships>
</file>

<file path=xl/drawing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chart" Target="../charts/chart92.xml"/><Relationship Id="rId7" Type="http://schemas.openxmlformats.org/officeDocument/2006/relationships/chart" Target="../charts/chart96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95.xml"/><Relationship Id="rId5" Type="http://schemas.openxmlformats.org/officeDocument/2006/relationships/chart" Target="../charts/chart94.xml"/><Relationship Id="rId10" Type="http://schemas.openxmlformats.org/officeDocument/2006/relationships/chart" Target="../charts/chart98.xml"/><Relationship Id="rId4" Type="http://schemas.openxmlformats.org/officeDocument/2006/relationships/chart" Target="../charts/chart93.xml"/><Relationship Id="rId9" Type="http://schemas.openxmlformats.org/officeDocument/2006/relationships/chart" Target="../charts/chart97.xml"/></Relationships>
</file>

<file path=xl/drawings/_rels/drawing1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3.xml"/><Relationship Id="rId3" Type="http://schemas.openxmlformats.org/officeDocument/2006/relationships/image" Target="../media/image3.emf"/><Relationship Id="rId7" Type="http://schemas.openxmlformats.org/officeDocument/2006/relationships/chart" Target="../charts/chart102.xml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chart" Target="../charts/chart101.xml"/><Relationship Id="rId5" Type="http://schemas.openxmlformats.org/officeDocument/2006/relationships/chart" Target="../charts/chart100.xml"/><Relationship Id="rId10" Type="http://schemas.openxmlformats.org/officeDocument/2006/relationships/chart" Target="../charts/chart105.xml"/><Relationship Id="rId4" Type="http://schemas.openxmlformats.org/officeDocument/2006/relationships/chart" Target="../charts/chart99.xml"/><Relationship Id="rId9" Type="http://schemas.openxmlformats.org/officeDocument/2006/relationships/chart" Target="../charts/chart104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204108</xdr:colOff>
      <xdr:row>0</xdr:row>
      <xdr:rowOff>79376</xdr:rowOff>
    </xdr:from>
    <xdr:to>
      <xdr:col>12</xdr:col>
      <xdr:colOff>389164</xdr:colOff>
      <xdr:row>7</xdr:row>
      <xdr:rowOff>1610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924019" y="79376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45356</xdr:colOff>
      <xdr:row>2</xdr:row>
      <xdr:rowOff>28097</xdr:rowOff>
    </xdr:from>
    <xdr:to>
      <xdr:col>16</xdr:col>
      <xdr:colOff>446765</xdr:colOff>
      <xdr:row>3</xdr:row>
      <xdr:rowOff>164192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86785" y="413633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546100</xdr:colOff>
      <xdr:row>2</xdr:row>
      <xdr:rowOff>127000</xdr:rowOff>
    </xdr:from>
    <xdr:to>
      <xdr:col>35</xdr:col>
      <xdr:colOff>317500</xdr:colOff>
      <xdr:row>29</xdr:row>
      <xdr:rowOff>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2574FE5-E180-7841-A1B2-8548B49A3A0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685800</xdr:colOff>
      <xdr:row>2</xdr:row>
      <xdr:rowOff>127000</xdr:rowOff>
    </xdr:from>
    <xdr:to>
      <xdr:col>44</xdr:col>
      <xdr:colOff>228600</xdr:colOff>
      <xdr:row>28</xdr:row>
      <xdr:rowOff>165100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AECDFAD8-7E1B-0B4E-B836-02B8F95B3E8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558800</xdr:colOff>
      <xdr:row>32</xdr:row>
      <xdr:rowOff>0</xdr:rowOff>
    </xdr:from>
    <xdr:to>
      <xdr:col>35</xdr:col>
      <xdr:colOff>317500</xdr:colOff>
      <xdr:row>57</xdr:row>
      <xdr:rowOff>127000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A3D510F-C6E4-A041-A8C8-508A83E129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571501</xdr:colOff>
      <xdr:row>63</xdr:row>
      <xdr:rowOff>88900</xdr:rowOff>
    </xdr:from>
    <xdr:to>
      <xdr:col>35</xdr:col>
      <xdr:colOff>270001</xdr:colOff>
      <xdr:row>91</xdr:row>
      <xdr:rowOff>38100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3AA8919E-03A0-A34F-99FC-6B40BD1D43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685800</xdr:colOff>
      <xdr:row>63</xdr:row>
      <xdr:rowOff>50800</xdr:rowOff>
    </xdr:from>
    <xdr:to>
      <xdr:col>44</xdr:col>
      <xdr:colOff>348300</xdr:colOff>
      <xdr:row>91</xdr:row>
      <xdr:rowOff>36000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485142F0-B7B7-E445-8C0A-EE8CC68E19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50800</xdr:rowOff>
    </xdr:from>
    <xdr:to>
      <xdr:col>6</xdr:col>
      <xdr:colOff>540328</xdr:colOff>
      <xdr:row>2</xdr:row>
      <xdr:rowOff>163946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B9C37ECF-37BD-034F-B196-D846996A17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45000" y="508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711200</xdr:colOff>
      <xdr:row>32</xdr:row>
      <xdr:rowOff>12700</xdr:rowOff>
    </xdr:from>
    <xdr:to>
      <xdr:col>44</xdr:col>
      <xdr:colOff>228600</xdr:colOff>
      <xdr:row>57</xdr:row>
      <xdr:rowOff>114300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4567C6F5-444C-F44C-8BB2-D9BB53A658D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584200</xdr:colOff>
      <xdr:row>94</xdr:row>
      <xdr:rowOff>114300</xdr:rowOff>
    </xdr:from>
    <xdr:to>
      <xdr:col>35</xdr:col>
      <xdr:colOff>381000</xdr:colOff>
      <xdr:row>122</xdr:row>
      <xdr:rowOff>114300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26CB717-9CEF-2F4B-B859-A641D5F24C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oneCellAnchor>
    <xdr:from>
      <xdr:col>32</xdr:col>
      <xdr:colOff>152400</xdr:colOff>
      <xdr:row>4</xdr:row>
      <xdr:rowOff>165100</xdr:rowOff>
    </xdr:from>
    <xdr:ext cx="1135952" cy="280205"/>
    <xdr:sp macro="" textlink="">
      <xdr:nvSpPr>
        <xdr:cNvPr id="3" name="textruta 2">
          <a:extLst>
            <a:ext uri="{FF2B5EF4-FFF2-40B4-BE49-F238E27FC236}">
              <a16:creationId xmlns:a16="http://schemas.microsoft.com/office/drawing/2014/main" id="{04861A43-8733-D549-B543-9686837AE3AF}"/>
            </a:ext>
          </a:extLst>
        </xdr:cNvPr>
        <xdr:cNvSpPr txBox="1"/>
      </xdr:nvSpPr>
      <xdr:spPr>
        <a:xfrm>
          <a:off x="27266900" y="977900"/>
          <a:ext cx="1135952" cy="280205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r>
            <a:rPr lang="sv-SE" sz="1200" b="1"/>
            <a:t>Temperatur</a:t>
          </a:r>
          <a:r>
            <a:rPr lang="sv-SE" sz="1100" b="1"/>
            <a:t>, °C</a:t>
          </a:r>
        </a:p>
      </xdr:txBody>
    </xdr:sp>
    <xdr:clientData/>
  </xdr:one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345352</xdr:colOff>
      <xdr:row>0</xdr:row>
      <xdr:rowOff>77982</xdr:rowOff>
    </xdr:from>
    <xdr:to>
      <xdr:col>12</xdr:col>
      <xdr:colOff>578177</xdr:colOff>
      <xdr:row>7</xdr:row>
      <xdr:rowOff>30836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1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023685" y="77982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978162</xdr:colOff>
      <xdr:row>2</xdr:row>
      <xdr:rowOff>56147</xdr:rowOff>
    </xdr:from>
    <xdr:to>
      <xdr:col>16</xdr:col>
      <xdr:colOff>393045</xdr:colOff>
      <xdr:row>3</xdr:row>
      <xdr:rowOff>179948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1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24916" y="434919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3</xdr:row>
      <xdr:rowOff>0</xdr:rowOff>
    </xdr:from>
    <xdr:to>
      <xdr:col>34</xdr:col>
      <xdr:colOff>685800</xdr:colOff>
      <xdr:row>28</xdr:row>
      <xdr:rowOff>114300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7A26DD8-646F-034F-AD9C-51FB00B67A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3</xdr:row>
      <xdr:rowOff>12700</xdr:rowOff>
    </xdr:from>
    <xdr:to>
      <xdr:col>43</xdr:col>
      <xdr:colOff>368300</xdr:colOff>
      <xdr:row>28</xdr:row>
      <xdr:rowOff>114300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CBC1914D-F2FC-1D47-9CE3-8FD1DC83E4B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62</xdr:row>
      <xdr:rowOff>101600</xdr:rowOff>
    </xdr:from>
    <xdr:to>
      <xdr:col>35</xdr:col>
      <xdr:colOff>5573</xdr:colOff>
      <xdr:row>89</xdr:row>
      <xdr:rowOff>37064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E3B2EF3-7C86-FA44-BEDD-757C29EF26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35</xdr:col>
      <xdr:colOff>114300</xdr:colOff>
      <xdr:row>62</xdr:row>
      <xdr:rowOff>101600</xdr:rowOff>
    </xdr:from>
    <xdr:to>
      <xdr:col>43</xdr:col>
      <xdr:colOff>304800</xdr:colOff>
      <xdr:row>89</xdr:row>
      <xdr:rowOff>50800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D5320858-E6C1-7249-A623-98B84F5121A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4</xdr:col>
      <xdr:colOff>114300</xdr:colOff>
      <xdr:row>0</xdr:row>
      <xdr:rowOff>25400</xdr:rowOff>
    </xdr:from>
    <xdr:to>
      <xdr:col>7</xdr:col>
      <xdr:colOff>9197</xdr:colOff>
      <xdr:row>2</xdr:row>
      <xdr:rowOff>144896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769EAE5F-3C3D-174D-A0BA-8144C2D3CCB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7"/>
        <a:stretch>
          <a:fillRect/>
        </a:stretch>
      </xdr:blipFill>
      <xdr:spPr>
        <a:xfrm>
          <a:off x="4546600" y="25400"/>
          <a:ext cx="1645229" cy="519546"/>
        </a:xfrm>
        <a:prstGeom prst="rect">
          <a:avLst/>
        </a:prstGeom>
      </xdr:spPr>
    </xdr:pic>
    <xdr:clientData/>
  </xdr:twoCellAnchor>
  <xdr:twoCellAnchor>
    <xdr:from>
      <xdr:col>35</xdr:col>
      <xdr:colOff>38100</xdr:colOff>
      <xdr:row>32</xdr:row>
      <xdr:rowOff>38100</xdr:rowOff>
    </xdr:from>
    <xdr:to>
      <xdr:col>43</xdr:col>
      <xdr:colOff>330200</xdr:colOff>
      <xdr:row>57</xdr:row>
      <xdr:rowOff>127000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D4E5CA4-65F3-2240-84AD-7E84FA987B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26</xdr:col>
      <xdr:colOff>177800</xdr:colOff>
      <xdr:row>93</xdr:row>
      <xdr:rowOff>139700</xdr:rowOff>
    </xdr:from>
    <xdr:to>
      <xdr:col>34</xdr:col>
      <xdr:colOff>774700</xdr:colOff>
      <xdr:row>121</xdr:row>
      <xdr:rowOff>50800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2A5EA6F4-0029-464B-854C-0C326D5691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367393</xdr:colOff>
      <xdr:row>32</xdr:row>
      <xdr:rowOff>40821</xdr:rowOff>
    </xdr:from>
    <xdr:to>
      <xdr:col>34</xdr:col>
      <xdr:colOff>721179</xdr:colOff>
      <xdr:row>57</xdr:row>
      <xdr:rowOff>122465</xdr:rowOff>
    </xdr:to>
    <xdr:graphicFrame macro="">
      <xdr:nvGraphicFramePr>
        <xdr:cNvPr id="3" name="Diagram 2">
          <a:extLst>
            <a:ext uri="{FF2B5EF4-FFF2-40B4-BE49-F238E27FC236}">
              <a16:creationId xmlns:a16="http://schemas.microsoft.com/office/drawing/2014/main" id="{731F45B6-CEDE-4E9B-BDAC-286BD3D143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50800</xdr:colOff>
      <xdr:row>0</xdr:row>
      <xdr:rowOff>50800</xdr:rowOff>
    </xdr:from>
    <xdr:to>
      <xdr:col>6</xdr:col>
      <xdr:colOff>438728</xdr:colOff>
      <xdr:row>2</xdr:row>
      <xdr:rowOff>163946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17FFFB39-7621-F94A-AEBE-2C463005C0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4787900" y="50800"/>
          <a:ext cx="1645229" cy="519546"/>
        </a:xfrm>
        <a:prstGeom prst="rect">
          <a:avLst/>
        </a:prstGeom>
      </xdr:spPr>
    </xdr:pic>
    <xdr:clientData/>
  </xdr:twoCellAnchor>
  <xdr:twoCellAnchor editAs="oneCell">
    <xdr:from>
      <xdr:col>11</xdr:col>
      <xdr:colOff>0</xdr:colOff>
      <xdr:row>1</xdr:row>
      <xdr:rowOff>0</xdr:rowOff>
    </xdr:from>
    <xdr:to>
      <xdr:col>12</xdr:col>
      <xdr:colOff>188375</xdr:colOff>
      <xdr:row>8</xdr:row>
      <xdr:rowOff>10004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8CAA2663-3951-3942-9838-91CAD07207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15600" y="203200"/>
          <a:ext cx="1013875" cy="1343504"/>
        </a:xfrm>
        <a:prstGeom prst="rect">
          <a:avLst/>
        </a:prstGeom>
      </xdr:spPr>
    </xdr:pic>
    <xdr:clientData/>
  </xdr:twoCellAnchor>
  <xdr:twoCellAnchor editAs="oneCell">
    <xdr:from>
      <xdr:col>13</xdr:col>
      <xdr:colOff>0</xdr:colOff>
      <xdr:row>3</xdr:row>
      <xdr:rowOff>0</xdr:rowOff>
    </xdr:from>
    <xdr:to>
      <xdr:col>16</xdr:col>
      <xdr:colOff>330287</xdr:colOff>
      <xdr:row>4</xdr:row>
      <xdr:rowOff>155050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E0CE6BDC-1145-C841-AE88-8E0DF00F47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12166600" y="584200"/>
          <a:ext cx="3435436" cy="345550"/>
        </a:xfrm>
        <a:prstGeom prst="rect">
          <a:avLst/>
        </a:prstGeom>
      </xdr:spPr>
    </xdr:pic>
    <xdr:clientData/>
  </xdr:twoCellAnchor>
  <xdr:twoCellAnchor>
    <xdr:from>
      <xdr:col>27</xdr:col>
      <xdr:colOff>50800</xdr:colOff>
      <xdr:row>2</xdr:row>
      <xdr:rowOff>101600</xdr:rowOff>
    </xdr:from>
    <xdr:to>
      <xdr:col>36</xdr:col>
      <xdr:colOff>393700</xdr:colOff>
      <xdr:row>27</xdr:row>
      <xdr:rowOff>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CABBFC5C-CBAB-3F40-BCEF-234C0A5DC2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37</xdr:col>
      <xdr:colOff>50800</xdr:colOff>
      <xdr:row>30</xdr:row>
      <xdr:rowOff>114300</xdr:rowOff>
    </xdr:from>
    <xdr:to>
      <xdr:col>46</xdr:col>
      <xdr:colOff>368300</xdr:colOff>
      <xdr:row>55</xdr:row>
      <xdr:rowOff>63500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36772061-5FB1-7F47-BFB1-DE6BF47DE1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812800</xdr:colOff>
      <xdr:row>59</xdr:row>
      <xdr:rowOff>114300</xdr:rowOff>
    </xdr:from>
    <xdr:to>
      <xdr:col>36</xdr:col>
      <xdr:colOff>355600</xdr:colOff>
      <xdr:row>90</xdr:row>
      <xdr:rowOff>50800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8BC71165-1F47-BF4A-867A-55D440023BE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26</xdr:col>
      <xdr:colOff>812800</xdr:colOff>
      <xdr:row>94</xdr:row>
      <xdr:rowOff>152400</xdr:rowOff>
    </xdr:from>
    <xdr:to>
      <xdr:col>36</xdr:col>
      <xdr:colOff>355600</xdr:colOff>
      <xdr:row>125</xdr:row>
      <xdr:rowOff>101600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10646513-6012-1146-9172-03C27B453F2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37</xdr:col>
      <xdr:colOff>25400</xdr:colOff>
      <xdr:row>59</xdr:row>
      <xdr:rowOff>127000</xdr:rowOff>
    </xdr:from>
    <xdr:to>
      <xdr:col>46</xdr:col>
      <xdr:colOff>330200</xdr:colOff>
      <xdr:row>90</xdr:row>
      <xdr:rowOff>25400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376D7EEF-A5FD-764E-9CCC-79B26A599F2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27</xdr:col>
      <xdr:colOff>86591</xdr:colOff>
      <xdr:row>30</xdr:row>
      <xdr:rowOff>138545</xdr:rowOff>
    </xdr:from>
    <xdr:to>
      <xdr:col>36</xdr:col>
      <xdr:colOff>432954</xdr:colOff>
      <xdr:row>55</xdr:row>
      <xdr:rowOff>138547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46341D75-DE72-433B-AC06-145A41FC483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37</xdr:col>
      <xdr:colOff>17317</xdr:colOff>
      <xdr:row>2</xdr:row>
      <xdr:rowOff>86592</xdr:rowOff>
    </xdr:from>
    <xdr:to>
      <xdr:col>46</xdr:col>
      <xdr:colOff>311726</xdr:colOff>
      <xdr:row>27</xdr:row>
      <xdr:rowOff>34636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0302AAED-EEFD-4259-B41E-BB8ED643EA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222807</xdr:colOff>
      <xdr:row>0</xdr:row>
      <xdr:rowOff>111405</xdr:rowOff>
    </xdr:from>
    <xdr:to>
      <xdr:col>12</xdr:col>
      <xdr:colOff>484151</xdr:colOff>
      <xdr:row>7</xdr:row>
      <xdr:rowOff>57909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3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867719" y="111405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13</xdr:col>
      <xdr:colOff>42372</xdr:colOff>
      <xdr:row>2</xdr:row>
      <xdr:rowOff>145271</xdr:rowOff>
    </xdr:from>
    <xdr:to>
      <xdr:col>16</xdr:col>
      <xdr:colOff>352383</xdr:colOff>
      <xdr:row>4</xdr:row>
      <xdr:rowOff>84421</xdr:rowOff>
    </xdr:to>
    <xdr:pic>
      <xdr:nvPicPr>
        <xdr:cNvPr id="5" name="Bildobjekt 4">
          <a:extLst>
            <a:ext uri="{FF2B5EF4-FFF2-40B4-BE49-F238E27FC236}">
              <a16:creationId xmlns:a16="http://schemas.microsoft.com/office/drawing/2014/main" id="{00000000-0008-0000-0300-000005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02635" y="524043"/>
          <a:ext cx="3414938" cy="340202"/>
        </a:xfrm>
        <a:prstGeom prst="rect">
          <a:avLst/>
        </a:prstGeom>
      </xdr:spPr>
    </xdr:pic>
    <xdr:clientData/>
  </xdr:twoCellAnchor>
  <xdr:twoCellAnchor>
    <xdr:from>
      <xdr:col>27</xdr:col>
      <xdr:colOff>38100</xdr:colOff>
      <xdr:row>2</xdr:row>
      <xdr:rowOff>88900</xdr:rowOff>
    </xdr:from>
    <xdr:to>
      <xdr:col>35</xdr:col>
      <xdr:colOff>526100</xdr:colOff>
      <xdr:row>27</xdr:row>
      <xdr:rowOff>36000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177BB14C-C41F-9F4E-AE51-A0CA33E6B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609600</xdr:colOff>
      <xdr:row>2</xdr:row>
      <xdr:rowOff>76200</xdr:rowOff>
    </xdr:from>
    <xdr:to>
      <xdr:col>44</xdr:col>
      <xdr:colOff>272100</xdr:colOff>
      <xdr:row>27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BBC2CB-27EE-974A-BB52-51F4D9B2F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27</xdr:col>
      <xdr:colOff>25403</xdr:colOff>
      <xdr:row>32</xdr:row>
      <xdr:rowOff>101600</xdr:rowOff>
    </xdr:from>
    <xdr:to>
      <xdr:col>35</xdr:col>
      <xdr:colOff>549403</xdr:colOff>
      <xdr:row>60</xdr:row>
      <xdr:rowOff>86800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E36CD478-4C0F-DD4D-A269-76EC30E4B2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27</xdr:col>
      <xdr:colOff>63499</xdr:colOff>
      <xdr:row>63</xdr:row>
      <xdr:rowOff>114299</xdr:rowOff>
    </xdr:from>
    <xdr:to>
      <xdr:col>35</xdr:col>
      <xdr:colOff>587499</xdr:colOff>
      <xdr:row>91</xdr:row>
      <xdr:rowOff>99499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90F3203-395C-8248-BF0D-2619F29221B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711200</xdr:colOff>
      <xdr:row>63</xdr:row>
      <xdr:rowOff>152400</xdr:rowOff>
    </xdr:from>
    <xdr:to>
      <xdr:col>44</xdr:col>
      <xdr:colOff>409700</xdr:colOff>
      <xdr:row>91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7B99B590-A8DA-1F4F-970A-60DA18692F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76200</xdr:rowOff>
    </xdr:from>
    <xdr:to>
      <xdr:col>6</xdr:col>
      <xdr:colOff>483179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D3E4EF0C-C8B1-1C41-AB9F-F88468DB8A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704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27</xdr:col>
      <xdr:colOff>0</xdr:colOff>
      <xdr:row>95</xdr:row>
      <xdr:rowOff>0</xdr:rowOff>
    </xdr:from>
    <xdr:to>
      <xdr:col>35</xdr:col>
      <xdr:colOff>524000</xdr:colOff>
      <xdr:row>122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F45F3F8-0356-9443-9369-06628B040E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622300</xdr:colOff>
      <xdr:row>32</xdr:row>
      <xdr:rowOff>114300</xdr:rowOff>
    </xdr:from>
    <xdr:to>
      <xdr:col>44</xdr:col>
      <xdr:colOff>320800</xdr:colOff>
      <xdr:row>60</xdr:row>
      <xdr:rowOff>63500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1315905A-9B95-CB48-ABC3-F6CD83CC4E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oneCellAnchor>
    <xdr:from>
      <xdr:col>11</xdr:col>
      <xdr:colOff>211666</xdr:colOff>
      <xdr:row>0</xdr:row>
      <xdr:rowOff>122544</xdr:rowOff>
    </xdr:from>
    <xdr:ext cx="1005854" cy="1343504"/>
    <xdr:pic>
      <xdr:nvPicPr>
        <xdr:cNvPr id="3" name="Bildobjekt 2">
          <a:extLst>
            <a:ext uri="{FF2B5EF4-FFF2-40B4-BE49-F238E27FC236}">
              <a16:creationId xmlns:a16="http://schemas.microsoft.com/office/drawing/2014/main" id="{F306A0A9-F1D3-EA4F-8420-F35EBF282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0689166" y="122544"/>
          <a:ext cx="1005854" cy="1343504"/>
        </a:xfrm>
        <a:prstGeom prst="rect">
          <a:avLst/>
        </a:prstGeom>
      </xdr:spPr>
    </xdr:pic>
    <xdr:clientData/>
  </xdr:oneCellAnchor>
  <xdr:oneCellAnchor>
    <xdr:from>
      <xdr:col>12</xdr:col>
      <xdr:colOff>877897</xdr:colOff>
      <xdr:row>2</xdr:row>
      <xdr:rowOff>122989</xdr:rowOff>
    </xdr:from>
    <xdr:ext cx="3403352" cy="345550"/>
    <xdr:pic>
      <xdr:nvPicPr>
        <xdr:cNvPr id="4" name="Bildobjekt 3">
          <a:extLst>
            <a:ext uri="{FF2B5EF4-FFF2-40B4-BE49-F238E27FC236}">
              <a16:creationId xmlns:a16="http://schemas.microsoft.com/office/drawing/2014/main" id="{C0E556BC-BBEE-F74C-8439-12B74158E9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2307897" y="478589"/>
          <a:ext cx="3403352" cy="345550"/>
        </a:xfrm>
        <a:prstGeom prst="rect">
          <a:avLst/>
        </a:prstGeom>
      </xdr:spPr>
    </xdr:pic>
    <xdr:clientData/>
  </xdr:oneCellAnchor>
  <xdr:twoCellAnchor>
    <xdr:from>
      <xdr:col>26</xdr:col>
      <xdr:colOff>190500</xdr:colOff>
      <xdr:row>2</xdr:row>
      <xdr:rowOff>165100</xdr:rowOff>
    </xdr:from>
    <xdr:to>
      <xdr:col>34</xdr:col>
      <xdr:colOff>714500</xdr:colOff>
      <xdr:row>27</xdr:row>
      <xdr:rowOff>74100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ED3EACB8-C32D-8540-8F24-A13847ECB9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190500</xdr:rowOff>
    </xdr:from>
    <xdr:to>
      <xdr:col>43</xdr:col>
      <xdr:colOff>587500</xdr:colOff>
      <xdr:row>27</xdr:row>
      <xdr:rowOff>99500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91D300B9-C802-654E-AE95-DEF025C29F7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292100</xdr:colOff>
      <xdr:row>31</xdr:row>
      <xdr:rowOff>139700</xdr:rowOff>
    </xdr:from>
    <xdr:to>
      <xdr:col>34</xdr:col>
      <xdr:colOff>816100</xdr:colOff>
      <xdr:row>59</xdr:row>
      <xdr:rowOff>48700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30204B4E-4F7A-7648-A57A-EEA8816EF7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317500</xdr:colOff>
      <xdr:row>63</xdr:row>
      <xdr:rowOff>0</xdr:rowOff>
    </xdr:from>
    <xdr:to>
      <xdr:col>35</xdr:col>
      <xdr:colOff>16000</xdr:colOff>
      <xdr:row>90</xdr:row>
      <xdr:rowOff>150300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13832FAF-CC8A-EC4C-91F4-6FE8BFB83B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63501</xdr:colOff>
      <xdr:row>63</xdr:row>
      <xdr:rowOff>0</xdr:rowOff>
    </xdr:from>
    <xdr:to>
      <xdr:col>43</xdr:col>
      <xdr:colOff>587501</xdr:colOff>
      <xdr:row>90</xdr:row>
      <xdr:rowOff>150300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C9574C5C-44D9-ED45-A970-9A99973A5B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101600</xdr:colOff>
      <xdr:row>0</xdr:row>
      <xdr:rowOff>76200</xdr:rowOff>
    </xdr:from>
    <xdr:to>
      <xdr:col>6</xdr:col>
      <xdr:colOff>591129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B8D8DF8-303C-DE47-986E-E441B13CC4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19600" y="762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304800</xdr:colOff>
      <xdr:row>93</xdr:row>
      <xdr:rowOff>101600</xdr:rowOff>
    </xdr:from>
    <xdr:to>
      <xdr:col>35</xdr:col>
      <xdr:colOff>3300</xdr:colOff>
      <xdr:row>121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3E6BAF0-DD5E-DF4A-A01F-30E0C421A7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63500</xdr:colOff>
      <xdr:row>31</xdr:row>
      <xdr:rowOff>139700</xdr:rowOff>
    </xdr:from>
    <xdr:to>
      <xdr:col>43</xdr:col>
      <xdr:colOff>587500</xdr:colOff>
      <xdr:row>59</xdr:row>
      <xdr:rowOff>48700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FCEE90C-21C0-B64F-993E-E1A392DEE8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203200</xdr:rowOff>
    </xdr:from>
    <xdr:to>
      <xdr:col>12</xdr:col>
      <xdr:colOff>333144</xdr:colOff>
      <xdr:row>7</xdr:row>
      <xdr:rowOff>26102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6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395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530096</xdr:colOff>
      <xdr:row>2</xdr:row>
      <xdr:rowOff>163317</xdr:rowOff>
    </xdr:from>
    <xdr:to>
      <xdr:col>16</xdr:col>
      <xdr:colOff>135034</xdr:colOff>
      <xdr:row>4</xdr:row>
      <xdr:rowOff>68544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6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842496" y="5951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139700</xdr:rowOff>
    </xdr:from>
    <xdr:to>
      <xdr:col>34</xdr:col>
      <xdr:colOff>676400</xdr:colOff>
      <xdr:row>25</xdr:row>
      <xdr:rowOff>86800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7296DD2F-F71A-2045-A141-04D5785E44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76200</xdr:colOff>
      <xdr:row>2</xdr:row>
      <xdr:rowOff>139700</xdr:rowOff>
    </xdr:from>
    <xdr:to>
      <xdr:col>43</xdr:col>
      <xdr:colOff>600200</xdr:colOff>
      <xdr:row>25</xdr:row>
      <xdr:rowOff>86800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6D38D977-B298-BC4B-88BB-7964A8B08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165100</xdr:colOff>
      <xdr:row>28</xdr:row>
      <xdr:rowOff>0</xdr:rowOff>
    </xdr:from>
    <xdr:to>
      <xdr:col>34</xdr:col>
      <xdr:colOff>689100</xdr:colOff>
      <xdr:row>55</xdr:row>
      <xdr:rowOff>99500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AC9DB10-406F-4447-92E8-162FB7C4114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152399</xdr:colOff>
      <xdr:row>60</xdr:row>
      <xdr:rowOff>0</xdr:rowOff>
    </xdr:from>
    <xdr:to>
      <xdr:col>34</xdr:col>
      <xdr:colOff>676399</xdr:colOff>
      <xdr:row>87</xdr:row>
      <xdr:rowOff>150300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02D19CB-4A4C-4C4B-AB83-29165BDA84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0</xdr:colOff>
      <xdr:row>60</xdr:row>
      <xdr:rowOff>0</xdr:rowOff>
    </xdr:from>
    <xdr:to>
      <xdr:col>43</xdr:col>
      <xdr:colOff>524000</xdr:colOff>
      <xdr:row>87</xdr:row>
      <xdr:rowOff>150300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34ED3E7-3AF2-E247-94A8-67A5B28714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76200</xdr:colOff>
      <xdr:row>0</xdr:row>
      <xdr:rowOff>101600</xdr:rowOff>
    </xdr:from>
    <xdr:to>
      <xdr:col>7</xdr:col>
      <xdr:colOff>8950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7D1031F-4358-BB4D-81B2-4851618646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84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91</xdr:row>
      <xdr:rowOff>152400</xdr:rowOff>
    </xdr:from>
    <xdr:to>
      <xdr:col>34</xdr:col>
      <xdr:colOff>676400</xdr:colOff>
      <xdr:row>119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9ECCAC59-E43A-1849-BCBC-F5F01423309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88901</xdr:colOff>
      <xdr:row>28</xdr:row>
      <xdr:rowOff>38100</xdr:rowOff>
    </xdr:from>
    <xdr:to>
      <xdr:col>43</xdr:col>
      <xdr:colOff>612901</xdr:colOff>
      <xdr:row>55</xdr:row>
      <xdr:rowOff>137600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A42B8236-6FD4-B54A-AB6F-0EEC48970D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101823</xdr:colOff>
      <xdr:row>0</xdr:row>
      <xdr:rowOff>76200</xdr:rowOff>
    </xdr:from>
    <xdr:to>
      <xdr:col>12</xdr:col>
      <xdr:colOff>285519</xdr:colOff>
      <xdr:row>6</xdr:row>
      <xdr:rowOff>111827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7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182323" y="76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1</xdr:row>
      <xdr:rowOff>214117</xdr:rowOff>
    </xdr:from>
    <xdr:to>
      <xdr:col>15</xdr:col>
      <xdr:colOff>636684</xdr:colOff>
      <xdr:row>3</xdr:row>
      <xdr:rowOff>122519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7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359896" y="430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558800</xdr:colOff>
      <xdr:row>2</xdr:row>
      <xdr:rowOff>127000</xdr:rowOff>
    </xdr:from>
    <xdr:to>
      <xdr:col>35</xdr:col>
      <xdr:colOff>257300</xdr:colOff>
      <xdr:row>23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8029EA47-BA6C-B046-9C89-1D7D7AD9FE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355600</xdr:colOff>
      <xdr:row>2</xdr:row>
      <xdr:rowOff>101600</xdr:rowOff>
    </xdr:from>
    <xdr:to>
      <xdr:col>43</xdr:col>
      <xdr:colOff>807600</xdr:colOff>
      <xdr:row>23</xdr:row>
      <xdr:rowOff>175700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B2AA4C75-54E3-CB4A-9246-EAC1078530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546100</xdr:colOff>
      <xdr:row>26</xdr:row>
      <xdr:rowOff>139700</xdr:rowOff>
    </xdr:from>
    <xdr:to>
      <xdr:col>35</xdr:col>
      <xdr:colOff>244600</xdr:colOff>
      <xdr:row>54</xdr:row>
      <xdr:rowOff>23300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84ACDE48-A0A9-164A-BE22-54049A8493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533400</xdr:colOff>
      <xdr:row>56</xdr:row>
      <xdr:rowOff>76200</xdr:rowOff>
    </xdr:from>
    <xdr:to>
      <xdr:col>35</xdr:col>
      <xdr:colOff>231900</xdr:colOff>
      <xdr:row>84</xdr:row>
      <xdr:rowOff>61400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8A172AA-9C33-A74A-B1C3-6E11483DC3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469900</xdr:colOff>
      <xdr:row>56</xdr:row>
      <xdr:rowOff>114300</xdr:rowOff>
    </xdr:from>
    <xdr:to>
      <xdr:col>44</xdr:col>
      <xdr:colOff>168400</xdr:colOff>
      <xdr:row>84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E27775CF-8286-E347-B245-85D183981A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25400</xdr:colOff>
      <xdr:row>0</xdr:row>
      <xdr:rowOff>101600</xdr:rowOff>
    </xdr:from>
    <xdr:to>
      <xdr:col>6</xdr:col>
      <xdr:colOff>445079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90834F3B-108B-6B45-8003-DD66602812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431801</xdr:colOff>
      <xdr:row>88</xdr:row>
      <xdr:rowOff>12700</xdr:rowOff>
    </xdr:from>
    <xdr:to>
      <xdr:col>35</xdr:col>
      <xdr:colOff>130301</xdr:colOff>
      <xdr:row>115</xdr:row>
      <xdr:rowOff>163000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855D4D7-33F0-5641-B2F9-4FE06C6A8D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165100</xdr:rowOff>
    </xdr:from>
    <xdr:to>
      <xdr:col>44</xdr:col>
      <xdr:colOff>104900</xdr:colOff>
      <xdr:row>54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CC97C5A8-2A17-454F-B578-B3FF0CBAFC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266923</xdr:colOff>
      <xdr:row>0</xdr:row>
      <xdr:rowOff>177800</xdr:rowOff>
    </xdr:from>
    <xdr:to>
      <xdr:col>12</xdr:col>
      <xdr:colOff>504594</xdr:colOff>
      <xdr:row>7</xdr:row>
      <xdr:rowOff>12495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8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715723" y="1778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745996</xdr:colOff>
      <xdr:row>2</xdr:row>
      <xdr:rowOff>99817</xdr:rowOff>
    </xdr:from>
    <xdr:to>
      <xdr:col>16</xdr:col>
      <xdr:colOff>354109</xdr:colOff>
      <xdr:row>4</xdr:row>
      <xdr:rowOff>11394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8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969496" y="5316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2</xdr:row>
      <xdr:rowOff>88900</xdr:rowOff>
    </xdr:from>
    <xdr:to>
      <xdr:col>34</xdr:col>
      <xdr:colOff>803400</xdr:colOff>
      <xdr:row>23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4B8454B6-2E0E-8042-8C3A-152F21683DA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101600</xdr:rowOff>
    </xdr:from>
    <xdr:to>
      <xdr:col>43</xdr:col>
      <xdr:colOff>536700</xdr:colOff>
      <xdr:row>23</xdr:row>
      <xdr:rowOff>175700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56344293-A733-244B-805B-44619E75DF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0</xdr:rowOff>
    </xdr:from>
    <xdr:to>
      <xdr:col>34</xdr:col>
      <xdr:colOff>778000</xdr:colOff>
      <xdr:row>54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3ABEE8B2-F6A8-FD48-8222-6C2C3B57B0A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253999</xdr:colOff>
      <xdr:row>57</xdr:row>
      <xdr:rowOff>152400</xdr:rowOff>
    </xdr:from>
    <xdr:to>
      <xdr:col>34</xdr:col>
      <xdr:colOff>777999</xdr:colOff>
      <xdr:row>85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AAA2A8F8-6332-2D43-9449-6789D0B5A28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254000</xdr:colOff>
      <xdr:row>57</xdr:row>
      <xdr:rowOff>152400</xdr:rowOff>
    </xdr:from>
    <xdr:to>
      <xdr:col>43</xdr:col>
      <xdr:colOff>778000</xdr:colOff>
      <xdr:row>85</xdr:row>
      <xdr:rowOff>137600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D5C6F151-F8CA-A940-8728-1C030DB8AE8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101600</xdr:rowOff>
    </xdr:from>
    <xdr:to>
      <xdr:col>6</xdr:col>
      <xdr:colOff>333954</xdr:colOff>
      <xdr:row>2</xdr:row>
      <xdr:rowOff>189346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4FDF5FD7-C146-C243-9D46-AEABDEECD7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720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279400</xdr:colOff>
      <xdr:row>89</xdr:row>
      <xdr:rowOff>152400</xdr:rowOff>
    </xdr:from>
    <xdr:to>
      <xdr:col>34</xdr:col>
      <xdr:colOff>803400</xdr:colOff>
      <xdr:row>117</xdr:row>
      <xdr:rowOff>137600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3CD00E7-F6C0-6E48-8173-F3E590CCC8B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165100</xdr:colOff>
      <xdr:row>26</xdr:row>
      <xdr:rowOff>203200</xdr:rowOff>
    </xdr:from>
    <xdr:to>
      <xdr:col>43</xdr:col>
      <xdr:colOff>689100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9D58029D-8AF1-5C43-B28A-D5BDDDBE608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89123</xdr:colOff>
      <xdr:row>0</xdr:row>
      <xdr:rowOff>165100</xdr:rowOff>
    </xdr:from>
    <xdr:to>
      <xdr:col>12</xdr:col>
      <xdr:colOff>323619</xdr:colOff>
      <xdr:row>6</xdr:row>
      <xdr:rowOff>197552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9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26823" y="1651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87117</xdr:rowOff>
    </xdr:from>
    <xdr:to>
      <xdr:col>16</xdr:col>
      <xdr:colOff>182659</xdr:colOff>
      <xdr:row>4</xdr:row>
      <xdr:rowOff>10486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9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66296" y="5189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190500</xdr:colOff>
      <xdr:row>2</xdr:row>
      <xdr:rowOff>63500</xdr:rowOff>
    </xdr:from>
    <xdr:to>
      <xdr:col>34</xdr:col>
      <xdr:colOff>714500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5C3F129-73BF-2344-8A2F-34778E4E75D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2</xdr:row>
      <xdr:rowOff>63500</xdr:rowOff>
    </xdr:from>
    <xdr:to>
      <xdr:col>43</xdr:col>
      <xdr:colOff>536700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A71E88E6-DB0B-184A-B744-84D1D9B5D4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190500</xdr:colOff>
      <xdr:row>27</xdr:row>
      <xdr:rowOff>0</xdr:rowOff>
    </xdr:from>
    <xdr:to>
      <xdr:col>34</xdr:col>
      <xdr:colOff>714500</xdr:colOff>
      <xdr:row>54</xdr:row>
      <xdr:rowOff>86800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E7F817C2-B4B4-9C49-921F-1DE148D780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63499</xdr:colOff>
      <xdr:row>57</xdr:row>
      <xdr:rowOff>127000</xdr:rowOff>
    </xdr:from>
    <xdr:to>
      <xdr:col>34</xdr:col>
      <xdr:colOff>587499</xdr:colOff>
      <xdr:row>85</xdr:row>
      <xdr:rowOff>112200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6B7BED4D-D90B-CD4A-8E63-551BBD77E0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34</xdr:col>
      <xdr:colOff>812800</xdr:colOff>
      <xdr:row>57</xdr:row>
      <xdr:rowOff>114300</xdr:rowOff>
    </xdr:from>
    <xdr:to>
      <xdr:col>43</xdr:col>
      <xdr:colOff>511300</xdr:colOff>
      <xdr:row>85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44E0F8E1-D857-E444-A8B6-CC37D832A3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88900</xdr:colOff>
      <xdr:row>0</xdr:row>
      <xdr:rowOff>101600</xdr:rowOff>
    </xdr:from>
    <xdr:to>
      <xdr:col>6</xdr:col>
      <xdr:colOff>543504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0E23D019-637B-BE46-B8E4-B464B3C4E2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0</xdr:rowOff>
    </xdr:from>
    <xdr:to>
      <xdr:col>34</xdr:col>
      <xdr:colOff>612900</xdr:colOff>
      <xdr:row>118</xdr:row>
      <xdr:rowOff>150300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336F9233-E6FE-B447-96BA-BFE9D82A29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25400</xdr:colOff>
      <xdr:row>27</xdr:row>
      <xdr:rowOff>0</xdr:rowOff>
    </xdr:from>
    <xdr:to>
      <xdr:col>43</xdr:col>
      <xdr:colOff>549400</xdr:colOff>
      <xdr:row>54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76D44B0-361A-8740-BA93-4C7875CCA6E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12923</xdr:colOff>
      <xdr:row>0</xdr:row>
      <xdr:rowOff>203200</xdr:rowOff>
    </xdr:from>
    <xdr:to>
      <xdr:col>12</xdr:col>
      <xdr:colOff>279169</xdr:colOff>
      <xdr:row>7</xdr:row>
      <xdr:rowOff>29277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A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537923" y="2032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125217</xdr:rowOff>
    </xdr:from>
    <xdr:to>
      <xdr:col>15</xdr:col>
      <xdr:colOff>570009</xdr:colOff>
      <xdr:row>4</xdr:row>
      <xdr:rowOff>27269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A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281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152400</xdr:colOff>
      <xdr:row>2</xdr:row>
      <xdr:rowOff>38100</xdr:rowOff>
    </xdr:from>
    <xdr:to>
      <xdr:col>34</xdr:col>
      <xdr:colOff>676400</xdr:colOff>
      <xdr:row>23</xdr:row>
      <xdr:rowOff>112200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90ABF967-7D2F-CB42-9961-F1297F2A3B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0</xdr:colOff>
      <xdr:row>2</xdr:row>
      <xdr:rowOff>50800</xdr:rowOff>
    </xdr:from>
    <xdr:to>
      <xdr:col>43</xdr:col>
      <xdr:colOff>524000</xdr:colOff>
      <xdr:row>23</xdr:row>
      <xdr:rowOff>124900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E2CE6CCC-9BF9-4D49-98AE-4E44126F63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177800</xdr:colOff>
      <xdr:row>25</xdr:row>
      <xdr:rowOff>76200</xdr:rowOff>
    </xdr:from>
    <xdr:to>
      <xdr:col>34</xdr:col>
      <xdr:colOff>701800</xdr:colOff>
      <xdr:row>52</xdr:row>
      <xdr:rowOff>74100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C1E3F53D-63AA-8849-840D-110BE3076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292100</xdr:colOff>
      <xdr:row>55</xdr:row>
      <xdr:rowOff>139700</xdr:rowOff>
    </xdr:from>
    <xdr:to>
      <xdr:col>34</xdr:col>
      <xdr:colOff>816100</xdr:colOff>
      <xdr:row>83</xdr:row>
      <xdr:rowOff>124900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133B043F-5295-BD49-A4D5-C0BCABDFA50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177800</xdr:colOff>
      <xdr:row>55</xdr:row>
      <xdr:rowOff>152400</xdr:rowOff>
    </xdr:from>
    <xdr:to>
      <xdr:col>43</xdr:col>
      <xdr:colOff>701800</xdr:colOff>
      <xdr:row>83</xdr:row>
      <xdr:rowOff>137600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D616F7F8-7737-6E42-91F1-2DE2166C73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502229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9291FB3-EF0F-3C40-AF5C-E5B091F7FF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974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25400</xdr:rowOff>
    </xdr:from>
    <xdr:to>
      <xdr:col>34</xdr:col>
      <xdr:colOff>816100</xdr:colOff>
      <xdr:row>120</xdr:row>
      <xdr:rowOff>10600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8A37EAF4-DE0A-274D-8864-C9DFCF2D6B0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50800</xdr:colOff>
      <xdr:row>25</xdr:row>
      <xdr:rowOff>88900</xdr:rowOff>
    </xdr:from>
    <xdr:to>
      <xdr:col>43</xdr:col>
      <xdr:colOff>574800</xdr:colOff>
      <xdr:row>52</xdr:row>
      <xdr:rowOff>86800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A199C8B-ED74-1743-BC32-37C6E1CAF7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63723</xdr:colOff>
      <xdr:row>0</xdr:row>
      <xdr:rowOff>139700</xdr:rowOff>
    </xdr:from>
    <xdr:to>
      <xdr:col>12</xdr:col>
      <xdr:colOff>298219</xdr:colOff>
      <xdr:row>6</xdr:row>
      <xdr:rowOff>181677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B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690323" y="1397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453896</xdr:colOff>
      <xdr:row>2</xdr:row>
      <xdr:rowOff>74417</xdr:rowOff>
    </xdr:from>
    <xdr:to>
      <xdr:col>16</xdr:col>
      <xdr:colOff>46134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B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7916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165100</xdr:colOff>
      <xdr:row>2</xdr:row>
      <xdr:rowOff>76200</xdr:rowOff>
    </xdr:from>
    <xdr:to>
      <xdr:col>34</xdr:col>
      <xdr:colOff>689100</xdr:colOff>
      <xdr:row>23</xdr:row>
      <xdr:rowOff>150300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C0AB5D32-F51B-A045-AA49-7CC93B3F5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63500</xdr:colOff>
      <xdr:row>2</xdr:row>
      <xdr:rowOff>63500</xdr:rowOff>
    </xdr:from>
    <xdr:to>
      <xdr:col>43</xdr:col>
      <xdr:colOff>587500</xdr:colOff>
      <xdr:row>23</xdr:row>
      <xdr:rowOff>137600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FC0DECCA-5FA6-0447-9215-D333711F4A7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254000</xdr:colOff>
      <xdr:row>27</xdr:row>
      <xdr:rowOff>127000</xdr:rowOff>
    </xdr:from>
    <xdr:to>
      <xdr:col>34</xdr:col>
      <xdr:colOff>778000</xdr:colOff>
      <xdr:row>55</xdr:row>
      <xdr:rowOff>61400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0D2DF11E-4723-8F44-A80A-D6FCDAC041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322488</xdr:colOff>
      <xdr:row>59</xdr:row>
      <xdr:rowOff>83004</xdr:rowOff>
    </xdr:from>
    <xdr:to>
      <xdr:col>35</xdr:col>
      <xdr:colOff>26885</xdr:colOff>
      <xdr:row>87</xdr:row>
      <xdr:rowOff>71379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AC153318-3BAD-584C-8F4C-9F27466150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101601</xdr:colOff>
      <xdr:row>59</xdr:row>
      <xdr:rowOff>114300</xdr:rowOff>
    </xdr:from>
    <xdr:to>
      <xdr:col>43</xdr:col>
      <xdr:colOff>625601</xdr:colOff>
      <xdr:row>87</xdr:row>
      <xdr:rowOff>99500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6A013E8C-452A-8146-AB43-E5399DB8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88900</xdr:rowOff>
    </xdr:from>
    <xdr:to>
      <xdr:col>6</xdr:col>
      <xdr:colOff>464129</xdr:colOff>
      <xdr:row>2</xdr:row>
      <xdr:rowOff>182996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37DC9CE0-EAB8-A74D-97D1-9292B3AC44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711700" y="889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292100</xdr:colOff>
      <xdr:row>92</xdr:row>
      <xdr:rowOff>50800</xdr:rowOff>
    </xdr:from>
    <xdr:to>
      <xdr:col>34</xdr:col>
      <xdr:colOff>816100</xdr:colOff>
      <xdr:row>120</xdr:row>
      <xdr:rowOff>36000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568427D5-FE47-C64B-9CC6-6769788F44C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101600</xdr:colOff>
      <xdr:row>27</xdr:row>
      <xdr:rowOff>114300</xdr:rowOff>
    </xdr:from>
    <xdr:to>
      <xdr:col>43</xdr:col>
      <xdr:colOff>625600</xdr:colOff>
      <xdr:row>55</xdr:row>
      <xdr:rowOff>48700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B64A902B-E82A-6C40-B6E2-70E29F28D4B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38323</xdr:colOff>
      <xdr:row>0</xdr:row>
      <xdr:rowOff>114300</xdr:rowOff>
    </xdr:from>
    <xdr:to>
      <xdr:col>12</xdr:col>
      <xdr:colOff>260119</xdr:colOff>
      <xdr:row>6</xdr:row>
      <xdr:rowOff>149927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C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10923" y="1143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491996</xdr:colOff>
      <xdr:row>2</xdr:row>
      <xdr:rowOff>74417</xdr:rowOff>
    </xdr:from>
    <xdr:to>
      <xdr:col>16</xdr:col>
      <xdr:colOff>122334</xdr:colOff>
      <xdr:row>3</xdr:row>
      <xdr:rowOff>198719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C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651996" y="5062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127000</xdr:colOff>
      <xdr:row>3</xdr:row>
      <xdr:rowOff>127000</xdr:rowOff>
    </xdr:from>
    <xdr:to>
      <xdr:col>34</xdr:col>
      <xdr:colOff>651000</xdr:colOff>
      <xdr:row>24</xdr:row>
      <xdr:rowOff>201100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4F287CB2-570E-AD44-B991-FAA89C5528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12700</xdr:colOff>
      <xdr:row>3</xdr:row>
      <xdr:rowOff>114300</xdr:rowOff>
    </xdr:from>
    <xdr:to>
      <xdr:col>43</xdr:col>
      <xdr:colOff>536700</xdr:colOff>
      <xdr:row>24</xdr:row>
      <xdr:rowOff>188400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08986847-7626-6146-A61D-5BF01527A6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127001</xdr:colOff>
      <xdr:row>28</xdr:row>
      <xdr:rowOff>63500</xdr:rowOff>
    </xdr:from>
    <xdr:to>
      <xdr:col>34</xdr:col>
      <xdr:colOff>651001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6990C9D1-A0BE-B44B-8D11-C4F4BE3B8A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88899</xdr:colOff>
      <xdr:row>59</xdr:row>
      <xdr:rowOff>88900</xdr:rowOff>
    </xdr:from>
    <xdr:to>
      <xdr:col>34</xdr:col>
      <xdr:colOff>612899</xdr:colOff>
      <xdr:row>87</xdr:row>
      <xdr:rowOff>74100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57A9C95D-4188-0D43-845B-943617367F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25400</xdr:colOff>
      <xdr:row>59</xdr:row>
      <xdr:rowOff>76200</xdr:rowOff>
    </xdr:from>
    <xdr:to>
      <xdr:col>43</xdr:col>
      <xdr:colOff>549400</xdr:colOff>
      <xdr:row>87</xdr:row>
      <xdr:rowOff>61400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1C362F41-D87C-3048-8528-8A6EEA2E50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50800</xdr:colOff>
      <xdr:row>0</xdr:row>
      <xdr:rowOff>101600</xdr:rowOff>
    </xdr:from>
    <xdr:to>
      <xdr:col>6</xdr:col>
      <xdr:colOff>406979</xdr:colOff>
      <xdr:row>2</xdr:row>
      <xdr:rowOff>189346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6491A2F6-780B-2B43-9B97-094DD0BCCB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483100" y="1016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88900</xdr:colOff>
      <xdr:row>91</xdr:row>
      <xdr:rowOff>76200</xdr:rowOff>
    </xdr:from>
    <xdr:to>
      <xdr:col>34</xdr:col>
      <xdr:colOff>612900</xdr:colOff>
      <xdr:row>119</xdr:row>
      <xdr:rowOff>61400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14B3461A-1E8B-D143-937B-092491E68B6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0</xdr:colOff>
      <xdr:row>28</xdr:row>
      <xdr:rowOff>76200</xdr:rowOff>
    </xdr:from>
    <xdr:to>
      <xdr:col>43</xdr:col>
      <xdr:colOff>524000</xdr:colOff>
      <xdr:row>56</xdr:row>
      <xdr:rowOff>10600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7BFA9E1F-7092-6A42-9BB9-9EF0D3DD160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11</xdr:col>
      <xdr:colOff>127223</xdr:colOff>
      <xdr:row>0</xdr:row>
      <xdr:rowOff>152400</xdr:rowOff>
    </xdr:from>
    <xdr:to>
      <xdr:col>12</xdr:col>
      <xdr:colOff>374419</xdr:colOff>
      <xdr:row>6</xdr:row>
      <xdr:rowOff>188027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D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423623" y="1524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517396</xdr:colOff>
      <xdr:row>2</xdr:row>
      <xdr:rowOff>125217</xdr:rowOff>
    </xdr:from>
    <xdr:to>
      <xdr:col>16</xdr:col>
      <xdr:colOff>179484</xdr:colOff>
      <xdr:row>4</xdr:row>
      <xdr:rowOff>27269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D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5757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241300</xdr:colOff>
      <xdr:row>2</xdr:row>
      <xdr:rowOff>63500</xdr:rowOff>
    </xdr:from>
    <xdr:to>
      <xdr:col>34</xdr:col>
      <xdr:colOff>765300</xdr:colOff>
      <xdr:row>23</xdr:row>
      <xdr:rowOff>137600</xdr:rowOff>
    </xdr:to>
    <xdr:graphicFrame macro="">
      <xdr:nvGraphicFramePr>
        <xdr:cNvPr id="10" name="Diagram 9">
          <a:extLst>
            <a:ext uri="{FF2B5EF4-FFF2-40B4-BE49-F238E27FC236}">
              <a16:creationId xmlns:a16="http://schemas.microsoft.com/office/drawing/2014/main" id="{AC601EBF-2D66-DC4F-9E6E-64E300E522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393701</xdr:colOff>
      <xdr:row>2</xdr:row>
      <xdr:rowOff>38100</xdr:rowOff>
    </xdr:from>
    <xdr:to>
      <xdr:col>44</xdr:col>
      <xdr:colOff>92201</xdr:colOff>
      <xdr:row>23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7D55B464-7D6A-E14A-8430-F0D65BCB6B1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203200</xdr:colOff>
      <xdr:row>26</xdr:row>
      <xdr:rowOff>76200</xdr:rowOff>
    </xdr:from>
    <xdr:to>
      <xdr:col>34</xdr:col>
      <xdr:colOff>727200</xdr:colOff>
      <xdr:row>53</xdr:row>
      <xdr:rowOff>124900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8DEC23B-FB9E-424A-B0A2-272AA5D352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241299</xdr:colOff>
      <xdr:row>56</xdr:row>
      <xdr:rowOff>114300</xdr:rowOff>
    </xdr:from>
    <xdr:to>
      <xdr:col>34</xdr:col>
      <xdr:colOff>765299</xdr:colOff>
      <xdr:row>84</xdr:row>
      <xdr:rowOff>99500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79D1B233-9CC2-274E-8F56-F3923C4F4B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419100</xdr:colOff>
      <xdr:row>56</xdr:row>
      <xdr:rowOff>139700</xdr:rowOff>
    </xdr:from>
    <xdr:to>
      <xdr:col>44</xdr:col>
      <xdr:colOff>117600</xdr:colOff>
      <xdr:row>84</xdr:row>
      <xdr:rowOff>124900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C6BA47E2-D0B8-DE4D-BCFA-F04956C5F36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38100</xdr:colOff>
      <xdr:row>0</xdr:row>
      <xdr:rowOff>127000</xdr:rowOff>
    </xdr:from>
    <xdr:to>
      <xdr:col>6</xdr:col>
      <xdr:colOff>445079</xdr:colOff>
      <xdr:row>2</xdr:row>
      <xdr:rowOff>198871</xdr:rowOff>
    </xdr:to>
    <xdr:pic>
      <xdr:nvPicPr>
        <xdr:cNvPr id="15" name="Bildobjekt 14">
          <a:extLst>
            <a:ext uri="{FF2B5EF4-FFF2-40B4-BE49-F238E27FC236}">
              <a16:creationId xmlns:a16="http://schemas.microsoft.com/office/drawing/2014/main" id="{1920386F-5D87-C148-BF50-1F628351FDA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5339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266700</xdr:colOff>
      <xdr:row>88</xdr:row>
      <xdr:rowOff>101600</xdr:rowOff>
    </xdr:from>
    <xdr:to>
      <xdr:col>34</xdr:col>
      <xdr:colOff>790700</xdr:colOff>
      <xdr:row>116</xdr:row>
      <xdr:rowOff>86800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7866CB28-6EFE-B840-B109-E1A3BBD807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406400</xdr:colOff>
      <xdr:row>26</xdr:row>
      <xdr:rowOff>63500</xdr:rowOff>
    </xdr:from>
    <xdr:to>
      <xdr:col>44</xdr:col>
      <xdr:colOff>104900</xdr:colOff>
      <xdr:row>53</xdr:row>
      <xdr:rowOff>112200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0F213CE4-9693-E343-A15D-A5F31B3E443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00000000-0008-0000-0E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9296623" y="190500"/>
          <a:ext cx="1009196" cy="133102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4" name="Bildobjekt 3">
          <a:extLst>
            <a:ext uri="{FF2B5EF4-FFF2-40B4-BE49-F238E27FC236}">
              <a16:creationId xmlns:a16="http://schemas.microsoft.com/office/drawing/2014/main" id="{00000000-0008-0000-0E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10436096" y="557017"/>
          <a:ext cx="3414938" cy="340202"/>
        </a:xfrm>
        <a:prstGeom prst="rect">
          <a:avLst/>
        </a:prstGeom>
      </xdr:spPr>
    </xdr:pic>
    <xdr:clientData/>
  </xdr:twoCellAnchor>
  <xdr:twoCellAnchor>
    <xdr:from>
      <xdr:col>26</xdr:col>
      <xdr:colOff>508000</xdr:colOff>
      <xdr:row>3</xdr:row>
      <xdr:rowOff>88900</xdr:rowOff>
    </xdr:from>
    <xdr:to>
      <xdr:col>35</xdr:col>
      <xdr:colOff>206500</xdr:colOff>
      <xdr:row>24</xdr:row>
      <xdr:rowOff>163000</xdr:rowOff>
    </xdr:to>
    <xdr:graphicFrame macro="">
      <xdr:nvGraphicFramePr>
        <xdr:cNvPr id="5" name="Diagram 4">
          <a:extLst>
            <a:ext uri="{FF2B5EF4-FFF2-40B4-BE49-F238E27FC236}">
              <a16:creationId xmlns:a16="http://schemas.microsoft.com/office/drawing/2014/main" id="{6246DCCB-4B31-684D-A5DB-10C32AC5EE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35</xdr:col>
      <xdr:colOff>698500</xdr:colOff>
      <xdr:row>3</xdr:row>
      <xdr:rowOff>63500</xdr:rowOff>
    </xdr:from>
    <xdr:to>
      <xdr:col>44</xdr:col>
      <xdr:colOff>397000</xdr:colOff>
      <xdr:row>24</xdr:row>
      <xdr:rowOff>137600</xdr:rowOff>
    </xdr:to>
    <xdr:graphicFrame macro="">
      <xdr:nvGraphicFramePr>
        <xdr:cNvPr id="6" name="Diagram 5">
          <a:extLst>
            <a:ext uri="{FF2B5EF4-FFF2-40B4-BE49-F238E27FC236}">
              <a16:creationId xmlns:a16="http://schemas.microsoft.com/office/drawing/2014/main" id="{84588FAD-2840-F746-B0EF-97AFF89301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495300</xdr:colOff>
      <xdr:row>28</xdr:row>
      <xdr:rowOff>88900</xdr:rowOff>
    </xdr:from>
    <xdr:to>
      <xdr:col>35</xdr:col>
      <xdr:colOff>193800</xdr:colOff>
      <xdr:row>56</xdr:row>
      <xdr:rowOff>36000</xdr:rowOff>
    </xdr:to>
    <xdr:graphicFrame macro="">
      <xdr:nvGraphicFramePr>
        <xdr:cNvPr id="7" name="Diagram 6">
          <a:extLst>
            <a:ext uri="{FF2B5EF4-FFF2-40B4-BE49-F238E27FC236}">
              <a16:creationId xmlns:a16="http://schemas.microsoft.com/office/drawing/2014/main" id="{0FB10FBC-4543-894B-878C-598CF36F7B6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546101</xdr:colOff>
      <xdr:row>59</xdr:row>
      <xdr:rowOff>88900</xdr:rowOff>
    </xdr:from>
    <xdr:to>
      <xdr:col>35</xdr:col>
      <xdr:colOff>244601</xdr:colOff>
      <xdr:row>87</xdr:row>
      <xdr:rowOff>74100</xdr:rowOff>
    </xdr:to>
    <xdr:graphicFrame macro="">
      <xdr:nvGraphicFramePr>
        <xdr:cNvPr id="8" name="Diagram 7">
          <a:extLst>
            <a:ext uri="{FF2B5EF4-FFF2-40B4-BE49-F238E27FC236}">
              <a16:creationId xmlns:a16="http://schemas.microsoft.com/office/drawing/2014/main" id="{FECA9690-23CD-B545-8B96-5B46ED62DC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660400</xdr:colOff>
      <xdr:row>59</xdr:row>
      <xdr:rowOff>114300</xdr:rowOff>
    </xdr:from>
    <xdr:to>
      <xdr:col>44</xdr:col>
      <xdr:colOff>358900</xdr:colOff>
      <xdr:row>87</xdr:row>
      <xdr:rowOff>99500</xdr:rowOff>
    </xdr:to>
    <xdr:graphicFrame macro="">
      <xdr:nvGraphicFramePr>
        <xdr:cNvPr id="9" name="Diagram 8">
          <a:extLst>
            <a:ext uri="{FF2B5EF4-FFF2-40B4-BE49-F238E27FC236}">
              <a16:creationId xmlns:a16="http://schemas.microsoft.com/office/drawing/2014/main" id="{3813FA7A-EDE9-D841-BECC-6BD375B5C0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2</xdr:row>
      <xdr:rowOff>202046</xdr:rowOff>
    </xdr:to>
    <xdr:pic>
      <xdr:nvPicPr>
        <xdr:cNvPr id="10" name="Bildobjekt 9">
          <a:extLst>
            <a:ext uri="{FF2B5EF4-FFF2-40B4-BE49-F238E27FC236}">
              <a16:creationId xmlns:a16="http://schemas.microsoft.com/office/drawing/2014/main" id="{F45A4F12-0BE2-E648-B3F5-875FA85CD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8"/>
        <a:stretch>
          <a:fillRect/>
        </a:stretch>
      </xdr:blipFill>
      <xdr:spPr>
        <a:xfrm>
          <a:off x="4622800" y="127000"/>
          <a:ext cx="1645229" cy="519546"/>
        </a:xfrm>
        <a:prstGeom prst="rect">
          <a:avLst/>
        </a:prstGeom>
      </xdr:spPr>
    </xdr:pic>
    <xdr:clientData/>
  </xdr:twoCellAnchor>
  <xdr:twoCellAnchor>
    <xdr:from>
      <xdr:col>26</xdr:col>
      <xdr:colOff>584200</xdr:colOff>
      <xdr:row>90</xdr:row>
      <xdr:rowOff>127000</xdr:rowOff>
    </xdr:from>
    <xdr:to>
      <xdr:col>35</xdr:col>
      <xdr:colOff>282700</xdr:colOff>
      <xdr:row>118</xdr:row>
      <xdr:rowOff>112200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838F0D02-E3E2-D14F-A3FC-43AC4E9412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B0528625-6156-7740-B1B6-377F57222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571723</xdr:colOff>
      <xdr:row>0</xdr:row>
      <xdr:rowOff>190500</xdr:rowOff>
    </xdr:from>
    <xdr:to>
      <xdr:col>12</xdr:col>
      <xdr:colOff>180744</xdr:colOff>
      <xdr:row>7</xdr:row>
      <xdr:rowOff>7052</xdr:rowOff>
    </xdr:to>
    <xdr:pic>
      <xdr:nvPicPr>
        <xdr:cNvPr id="2" name="Bildobjekt 1">
          <a:extLst>
            <a:ext uri="{FF2B5EF4-FFF2-40B4-BE49-F238E27FC236}">
              <a16:creationId xmlns:a16="http://schemas.microsoft.com/office/drawing/2014/main" id="{9FEAC26C-CF37-4C25-89C0-CD6D468A96D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8267923" y="190500"/>
          <a:ext cx="840921" cy="1286577"/>
        </a:xfrm>
        <a:prstGeom prst="rect">
          <a:avLst/>
        </a:prstGeom>
      </xdr:spPr>
    </xdr:pic>
    <xdr:clientData/>
  </xdr:twoCellAnchor>
  <xdr:twoCellAnchor editAs="oneCell">
    <xdr:from>
      <xdr:col>12</xdr:col>
      <xdr:colOff>136396</xdr:colOff>
      <xdr:row>2</xdr:row>
      <xdr:rowOff>125217</xdr:rowOff>
    </xdr:from>
    <xdr:to>
      <xdr:col>15</xdr:col>
      <xdr:colOff>468409</xdr:colOff>
      <xdr:row>4</xdr:row>
      <xdr:rowOff>30444</xdr:rowOff>
    </xdr:to>
    <xdr:pic>
      <xdr:nvPicPr>
        <xdr:cNvPr id="3" name="Bildobjekt 2">
          <a:extLst>
            <a:ext uri="{FF2B5EF4-FFF2-40B4-BE49-F238E27FC236}">
              <a16:creationId xmlns:a16="http://schemas.microsoft.com/office/drawing/2014/main" id="{C834A8A1-3747-4869-8A85-8DEDC2048B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9061321" y="544317"/>
          <a:ext cx="3033938" cy="327502"/>
        </a:xfrm>
        <a:prstGeom prst="rect">
          <a:avLst/>
        </a:prstGeom>
      </xdr:spPr>
    </xdr:pic>
    <xdr:clientData/>
  </xdr:twoCellAnchor>
  <xdr:twoCellAnchor editAs="oneCell">
    <xdr:from>
      <xdr:col>4</xdr:col>
      <xdr:colOff>63500</xdr:colOff>
      <xdr:row>0</xdr:row>
      <xdr:rowOff>127000</xdr:rowOff>
    </xdr:from>
    <xdr:to>
      <xdr:col>6</xdr:col>
      <xdr:colOff>448254</xdr:colOff>
      <xdr:row>3</xdr:row>
      <xdr:rowOff>1114</xdr:rowOff>
    </xdr:to>
    <xdr:pic>
      <xdr:nvPicPr>
        <xdr:cNvPr id="9" name="Bildobjekt 8">
          <a:extLst>
            <a:ext uri="{FF2B5EF4-FFF2-40B4-BE49-F238E27FC236}">
              <a16:creationId xmlns:a16="http://schemas.microsoft.com/office/drawing/2014/main" id="{36B2BC55-9065-4AEA-A284-FC655883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3"/>
        <a:stretch>
          <a:fillRect/>
        </a:stretch>
      </xdr:blipFill>
      <xdr:spPr>
        <a:xfrm>
          <a:off x="4168775" y="127000"/>
          <a:ext cx="1483304" cy="497321"/>
        </a:xfrm>
        <a:prstGeom prst="rect">
          <a:avLst/>
        </a:prstGeom>
      </xdr:spPr>
    </xdr:pic>
    <xdr:clientData/>
  </xdr:twoCellAnchor>
  <xdr:twoCellAnchor>
    <xdr:from>
      <xdr:col>35</xdr:col>
      <xdr:colOff>660400</xdr:colOff>
      <xdr:row>28</xdr:row>
      <xdr:rowOff>50800</xdr:rowOff>
    </xdr:from>
    <xdr:to>
      <xdr:col>44</xdr:col>
      <xdr:colOff>358900</xdr:colOff>
      <xdr:row>55</xdr:row>
      <xdr:rowOff>163000</xdr:rowOff>
    </xdr:to>
    <xdr:graphicFrame macro="">
      <xdr:nvGraphicFramePr>
        <xdr:cNvPr id="11" name="Diagram 10">
          <a:extLst>
            <a:ext uri="{FF2B5EF4-FFF2-40B4-BE49-F238E27FC236}">
              <a16:creationId xmlns:a16="http://schemas.microsoft.com/office/drawing/2014/main" id="{272BF44B-4784-403A-B58D-CB869EC7881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26</xdr:col>
      <xdr:colOff>640773</xdr:colOff>
      <xdr:row>3</xdr:row>
      <xdr:rowOff>121227</xdr:rowOff>
    </xdr:from>
    <xdr:to>
      <xdr:col>35</xdr:col>
      <xdr:colOff>432954</xdr:colOff>
      <xdr:row>24</xdr:row>
      <xdr:rowOff>190500</xdr:rowOff>
    </xdr:to>
    <xdr:graphicFrame macro="">
      <xdr:nvGraphicFramePr>
        <xdr:cNvPr id="12" name="Diagram 11">
          <a:extLst>
            <a:ext uri="{FF2B5EF4-FFF2-40B4-BE49-F238E27FC236}">
              <a16:creationId xmlns:a16="http://schemas.microsoft.com/office/drawing/2014/main" id="{21AFE691-798C-4521-889F-76AAB739BD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26</xdr:col>
      <xdr:colOff>502227</xdr:colOff>
      <xdr:row>28</xdr:row>
      <xdr:rowOff>51954</xdr:rowOff>
    </xdr:from>
    <xdr:to>
      <xdr:col>35</xdr:col>
      <xdr:colOff>277091</xdr:colOff>
      <xdr:row>56</xdr:row>
      <xdr:rowOff>0</xdr:rowOff>
    </xdr:to>
    <xdr:graphicFrame macro="">
      <xdr:nvGraphicFramePr>
        <xdr:cNvPr id="13" name="Diagram 12">
          <a:extLst>
            <a:ext uri="{FF2B5EF4-FFF2-40B4-BE49-F238E27FC236}">
              <a16:creationId xmlns:a16="http://schemas.microsoft.com/office/drawing/2014/main" id="{B8DFD020-B3A1-4BE6-86FA-6AEE66DC85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35</xdr:col>
      <xdr:colOff>588818</xdr:colOff>
      <xdr:row>3</xdr:row>
      <xdr:rowOff>103908</xdr:rowOff>
    </xdr:from>
    <xdr:to>
      <xdr:col>44</xdr:col>
      <xdr:colOff>311727</xdr:colOff>
      <xdr:row>25</xdr:row>
      <xdr:rowOff>-1</xdr:rowOff>
    </xdr:to>
    <xdr:graphicFrame macro="">
      <xdr:nvGraphicFramePr>
        <xdr:cNvPr id="14" name="Diagram 13">
          <a:extLst>
            <a:ext uri="{FF2B5EF4-FFF2-40B4-BE49-F238E27FC236}">
              <a16:creationId xmlns:a16="http://schemas.microsoft.com/office/drawing/2014/main" id="{935DC59B-E4B8-4C48-BEB3-24A57D783B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>
    <xdr:from>
      <xdr:col>26</xdr:col>
      <xdr:colOff>675408</xdr:colOff>
      <xdr:row>59</xdr:row>
      <xdr:rowOff>121227</xdr:rowOff>
    </xdr:from>
    <xdr:to>
      <xdr:col>35</xdr:col>
      <xdr:colOff>415636</xdr:colOff>
      <xdr:row>87</xdr:row>
      <xdr:rowOff>69273</xdr:rowOff>
    </xdr:to>
    <xdr:graphicFrame macro="">
      <xdr:nvGraphicFramePr>
        <xdr:cNvPr id="15" name="Diagram 14">
          <a:extLst>
            <a:ext uri="{FF2B5EF4-FFF2-40B4-BE49-F238E27FC236}">
              <a16:creationId xmlns:a16="http://schemas.microsoft.com/office/drawing/2014/main" id="{561462D7-86D8-43C6-987E-9C0CD156B43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>
    <xdr:from>
      <xdr:col>35</xdr:col>
      <xdr:colOff>640774</xdr:colOff>
      <xdr:row>59</xdr:row>
      <xdr:rowOff>121227</xdr:rowOff>
    </xdr:from>
    <xdr:to>
      <xdr:col>44</xdr:col>
      <xdr:colOff>404812</xdr:colOff>
      <xdr:row>87</xdr:row>
      <xdr:rowOff>71437</xdr:rowOff>
    </xdr:to>
    <xdr:graphicFrame macro="">
      <xdr:nvGraphicFramePr>
        <xdr:cNvPr id="16" name="Diagram 15">
          <a:extLst>
            <a:ext uri="{FF2B5EF4-FFF2-40B4-BE49-F238E27FC236}">
              <a16:creationId xmlns:a16="http://schemas.microsoft.com/office/drawing/2014/main" id="{F2C530CE-5F83-4814-B87E-4866D621EC2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>
    <xdr:from>
      <xdr:col>26</xdr:col>
      <xdr:colOff>714375</xdr:colOff>
      <xdr:row>91</xdr:row>
      <xdr:rowOff>95249</xdr:rowOff>
    </xdr:from>
    <xdr:to>
      <xdr:col>35</xdr:col>
      <xdr:colOff>380999</xdr:colOff>
      <xdr:row>119</xdr:row>
      <xdr:rowOff>95249</xdr:rowOff>
    </xdr:to>
    <xdr:graphicFrame macro="">
      <xdr:nvGraphicFramePr>
        <xdr:cNvPr id="17" name="Diagram 16">
          <a:extLst>
            <a:ext uri="{FF2B5EF4-FFF2-40B4-BE49-F238E27FC236}">
              <a16:creationId xmlns:a16="http://schemas.microsoft.com/office/drawing/2014/main" id="{5A17C119-745F-4D68-B83D-EE9A092E69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2" Type="http://schemas.openxmlformats.org/officeDocument/2006/relationships/externalLinkPath" Target="../Han&#246;1998-26.xlsx" TargetMode="External"/><Relationship Id="rId1" Type="http://schemas.openxmlformats.org/officeDocument/2006/relationships/externalLinkPath" Target="/sites/32404051/Shared%20Documents/General/07-Working%20area/06-Hydrografi/Han&#246;1998-26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xxl21:alternateUrls>
      <xxl21:relativeUrl r:id="rId2"/>
    </xxl21:alternateUrls>
    <sheetNames>
      <sheetName val="Temp"/>
      <sheetName val="PSU"/>
      <sheetName val="Syre"/>
      <sheetName val="fosfat"/>
      <sheetName val="TOTP"/>
      <sheetName val="kisel"/>
      <sheetName val="DIN"/>
      <sheetName val="TOTN"/>
      <sheetName val="klorofyll"/>
      <sheetName val="Sheet1"/>
    </sheetNames>
    <sheetDataSet>
      <sheetData sheetId="0"/>
      <sheetData sheetId="1"/>
      <sheetData sheetId="2">
        <row r="19">
          <cell r="H19"/>
          <cell r="I19"/>
          <cell r="J19"/>
          <cell r="K19"/>
        </row>
      </sheetData>
      <sheetData sheetId="3"/>
      <sheetData sheetId="4"/>
      <sheetData sheetId="5"/>
      <sheetData sheetId="6"/>
      <sheetData sheetId="7"/>
      <sheetData sheetId="8"/>
      <sheetData sheetId="9"/>
    </sheetDataSet>
  </externalBook>
</externalLink>
</file>

<file path=xl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EC2032-9BB2-4ED7-8D59-FBE2AC7A3020}">
  <dimension ref="A1:S99"/>
  <sheetViews>
    <sheetView workbookViewId="0">
      <selection activeCell="I16" sqref="I16"/>
    </sheetView>
  </sheetViews>
  <sheetFormatPr defaultRowHeight="14.5"/>
  <cols>
    <col min="1" max="16384" width="8.796875" style="81"/>
  </cols>
  <sheetData>
    <row r="1" spans="1:19" s="80" customFormat="1">
      <c r="A1" s="80" t="s">
        <v>91</v>
      </c>
      <c r="B1" s="80" t="s">
        <v>92</v>
      </c>
      <c r="C1" s="80" t="s">
        <v>93</v>
      </c>
      <c r="D1" s="80" t="s">
        <v>94</v>
      </c>
      <c r="E1" s="80" t="s">
        <v>95</v>
      </c>
      <c r="F1" s="80" t="s">
        <v>96</v>
      </c>
      <c r="G1" s="80" t="s">
        <v>97</v>
      </c>
      <c r="H1" s="80" t="s">
        <v>98</v>
      </c>
      <c r="I1" s="80" t="s">
        <v>99</v>
      </c>
      <c r="J1" s="80" t="s">
        <v>100</v>
      </c>
      <c r="K1" s="80" t="s">
        <v>101</v>
      </c>
      <c r="L1" s="80" t="s">
        <v>102</v>
      </c>
      <c r="M1" s="80" t="s">
        <v>103</v>
      </c>
      <c r="N1" s="80" t="s">
        <v>104</v>
      </c>
      <c r="O1" s="80" t="s">
        <v>105</v>
      </c>
      <c r="P1" s="80" t="s">
        <v>106</v>
      </c>
      <c r="Q1" s="80" t="s">
        <v>107</v>
      </c>
      <c r="R1" s="80" t="s">
        <v>108</v>
      </c>
      <c r="S1" s="80" t="s">
        <v>109</v>
      </c>
    </row>
    <row r="2" spans="1:19">
      <c r="A2" s="81" t="s">
        <v>110</v>
      </c>
      <c r="B2" s="81" t="s">
        <v>111</v>
      </c>
      <c r="C2" s="81" t="s">
        <v>181</v>
      </c>
      <c r="D2" s="81">
        <v>56.065399999999997</v>
      </c>
      <c r="E2" s="81">
        <v>15.7469</v>
      </c>
      <c r="F2" s="81" t="s">
        <v>67</v>
      </c>
      <c r="G2" s="81" t="s">
        <v>182</v>
      </c>
      <c r="H2" s="81" t="s">
        <v>112</v>
      </c>
      <c r="I2" s="81" t="s">
        <v>113</v>
      </c>
      <c r="J2" s="81" t="s">
        <v>171</v>
      </c>
      <c r="L2" s="81" t="s">
        <v>118</v>
      </c>
      <c r="O2" s="81">
        <v>6599.6</v>
      </c>
      <c r="P2" s="81">
        <v>9.325E-2</v>
      </c>
      <c r="Q2" s="81">
        <v>11.25</v>
      </c>
      <c r="R2" s="81" t="s">
        <v>116</v>
      </c>
      <c r="S2" s="81" t="s">
        <v>183</v>
      </c>
    </row>
    <row r="3" spans="1:19">
      <c r="A3" s="81" t="s">
        <v>110</v>
      </c>
      <c r="B3" s="81" t="s">
        <v>111</v>
      </c>
      <c r="C3" s="81" t="s">
        <v>181</v>
      </c>
      <c r="D3" s="81">
        <v>56.065399999999997</v>
      </c>
      <c r="E3" s="81">
        <v>15.7469</v>
      </c>
      <c r="F3" s="81" t="s">
        <v>67</v>
      </c>
      <c r="G3" s="81" t="s">
        <v>182</v>
      </c>
      <c r="H3" s="81" t="s">
        <v>112</v>
      </c>
      <c r="I3" s="81" t="s">
        <v>113</v>
      </c>
      <c r="J3" s="81" t="s">
        <v>119</v>
      </c>
      <c r="L3" s="81" t="s">
        <v>117</v>
      </c>
      <c r="O3" s="81">
        <v>241347.20000000001</v>
      </c>
      <c r="P3" s="81">
        <v>7.7469999999999997E-2</v>
      </c>
      <c r="Q3" s="81">
        <v>11.83</v>
      </c>
      <c r="R3" s="81" t="s">
        <v>116</v>
      </c>
      <c r="S3" s="81" t="s">
        <v>183</v>
      </c>
    </row>
    <row r="4" spans="1:19">
      <c r="A4" s="81" t="s">
        <v>110</v>
      </c>
      <c r="B4" s="81" t="s">
        <v>111</v>
      </c>
      <c r="C4" s="81" t="s">
        <v>181</v>
      </c>
      <c r="D4" s="81">
        <v>56.065399999999997</v>
      </c>
      <c r="E4" s="81">
        <v>15.7469</v>
      </c>
      <c r="F4" s="81" t="s">
        <v>67</v>
      </c>
      <c r="G4" s="81" t="s">
        <v>182</v>
      </c>
      <c r="H4" s="81" t="s">
        <v>112</v>
      </c>
      <c r="I4" s="81" t="s">
        <v>113</v>
      </c>
      <c r="J4" s="81" t="s">
        <v>146</v>
      </c>
      <c r="L4" s="81" t="s">
        <v>117</v>
      </c>
      <c r="O4" s="81">
        <v>105589.4</v>
      </c>
      <c r="P4" s="81">
        <v>5.5219999999999998E-2</v>
      </c>
      <c r="Q4" s="81">
        <v>8.1300000000000008</v>
      </c>
      <c r="R4" s="81" t="s">
        <v>116</v>
      </c>
      <c r="S4" s="81" t="s">
        <v>183</v>
      </c>
    </row>
    <row r="5" spans="1:19">
      <c r="A5" s="81" t="s">
        <v>110</v>
      </c>
      <c r="B5" s="81" t="s">
        <v>111</v>
      </c>
      <c r="C5" s="81" t="s">
        <v>181</v>
      </c>
      <c r="D5" s="81">
        <v>56.065399999999997</v>
      </c>
      <c r="E5" s="81">
        <v>15.7469</v>
      </c>
      <c r="F5" s="81" t="s">
        <v>67</v>
      </c>
      <c r="G5" s="81" t="s">
        <v>182</v>
      </c>
      <c r="H5" s="81" t="s">
        <v>112</v>
      </c>
      <c r="I5" s="81" t="s">
        <v>113</v>
      </c>
      <c r="J5" s="81" t="s">
        <v>129</v>
      </c>
      <c r="L5" s="81" t="s">
        <v>117</v>
      </c>
      <c r="O5" s="81">
        <v>271515.59999999998</v>
      </c>
      <c r="P5" s="81">
        <v>4.9140000000000003E-2</v>
      </c>
      <c r="Q5" s="81">
        <v>7.6020000000000003</v>
      </c>
      <c r="R5" s="81" t="s">
        <v>116</v>
      </c>
      <c r="S5" s="81" t="s">
        <v>183</v>
      </c>
    </row>
    <row r="6" spans="1:19">
      <c r="A6" s="81" t="s">
        <v>110</v>
      </c>
      <c r="B6" s="81" t="s">
        <v>111</v>
      </c>
      <c r="C6" s="81" t="s">
        <v>181</v>
      </c>
      <c r="D6" s="81">
        <v>56.065399999999997</v>
      </c>
      <c r="E6" s="81">
        <v>15.7469</v>
      </c>
      <c r="F6" s="81" t="s">
        <v>67</v>
      </c>
      <c r="G6" s="81" t="s">
        <v>182</v>
      </c>
      <c r="H6" s="81" t="s">
        <v>112</v>
      </c>
      <c r="I6" s="81" t="s">
        <v>113</v>
      </c>
      <c r="J6" s="81" t="s">
        <v>119</v>
      </c>
      <c r="L6" s="81" t="s">
        <v>117</v>
      </c>
      <c r="O6" s="81">
        <v>1086062.3999999999</v>
      </c>
      <c r="P6" s="81">
        <v>3.5839999999999997E-2</v>
      </c>
      <c r="Q6" s="81">
        <v>6.516</v>
      </c>
      <c r="R6" s="81" t="s">
        <v>116</v>
      </c>
      <c r="S6" s="81" t="s">
        <v>183</v>
      </c>
    </row>
    <row r="7" spans="1:19">
      <c r="A7" s="81" t="s">
        <v>110</v>
      </c>
      <c r="B7" s="81" t="s">
        <v>111</v>
      </c>
      <c r="C7" s="81" t="s">
        <v>181</v>
      </c>
      <c r="D7" s="81">
        <v>56.065399999999997</v>
      </c>
      <c r="E7" s="81">
        <v>15.7469</v>
      </c>
      <c r="F7" s="81" t="s">
        <v>67</v>
      </c>
      <c r="G7" s="81" t="s">
        <v>182</v>
      </c>
      <c r="H7" s="81" t="s">
        <v>112</v>
      </c>
      <c r="I7" s="81" t="s">
        <v>113</v>
      </c>
      <c r="J7" s="81" t="s">
        <v>176</v>
      </c>
      <c r="L7" s="81" t="s">
        <v>115</v>
      </c>
      <c r="O7" s="81">
        <v>452526</v>
      </c>
      <c r="P7" s="81">
        <v>1.72E-2</v>
      </c>
      <c r="Q7" s="81">
        <v>3.1680000000000001</v>
      </c>
      <c r="R7" s="81" t="s">
        <v>116</v>
      </c>
      <c r="S7" s="81" t="s">
        <v>183</v>
      </c>
    </row>
    <row r="8" spans="1:19">
      <c r="A8" s="81" t="s">
        <v>110</v>
      </c>
      <c r="B8" s="81" t="s">
        <v>111</v>
      </c>
      <c r="C8" s="81" t="s">
        <v>181</v>
      </c>
      <c r="D8" s="81">
        <v>56.065399999999997</v>
      </c>
      <c r="E8" s="81">
        <v>15.7469</v>
      </c>
      <c r="F8" s="81" t="s">
        <v>67</v>
      </c>
      <c r="G8" s="81" t="s">
        <v>182</v>
      </c>
      <c r="H8" s="81" t="s">
        <v>112</v>
      </c>
      <c r="I8" s="81" t="s">
        <v>113</v>
      </c>
      <c r="J8" s="81" t="s">
        <v>114</v>
      </c>
      <c r="L8" s="81" t="s">
        <v>115</v>
      </c>
      <c r="O8" s="81">
        <v>2828.4</v>
      </c>
      <c r="P8" s="81">
        <v>1.184E-2</v>
      </c>
      <c r="Q8" s="81">
        <v>1.538</v>
      </c>
      <c r="R8" s="81" t="s">
        <v>116</v>
      </c>
      <c r="S8" s="81" t="s">
        <v>183</v>
      </c>
    </row>
    <row r="9" spans="1:19">
      <c r="A9" s="81" t="s">
        <v>110</v>
      </c>
      <c r="B9" s="81" t="s">
        <v>111</v>
      </c>
      <c r="C9" s="81" t="s">
        <v>181</v>
      </c>
      <c r="D9" s="81">
        <v>56.065399999999997</v>
      </c>
      <c r="E9" s="81">
        <v>15.7469</v>
      </c>
      <c r="F9" s="81" t="s">
        <v>67</v>
      </c>
      <c r="G9" s="81" t="s">
        <v>182</v>
      </c>
      <c r="H9" s="81" t="s">
        <v>112</v>
      </c>
      <c r="I9" s="81" t="s">
        <v>113</v>
      </c>
      <c r="J9" s="81" t="s">
        <v>123</v>
      </c>
      <c r="L9" s="81" t="s">
        <v>118</v>
      </c>
      <c r="O9" s="81">
        <v>8485.2000000000007</v>
      </c>
      <c r="P9" s="81">
        <v>1.149E-2</v>
      </c>
      <c r="Q9" s="81">
        <v>1.595</v>
      </c>
      <c r="R9" s="81" t="s">
        <v>116</v>
      </c>
      <c r="S9" s="81" t="s">
        <v>183</v>
      </c>
    </row>
    <row r="10" spans="1:19">
      <c r="A10" s="81" t="s">
        <v>110</v>
      </c>
      <c r="B10" s="81" t="s">
        <v>111</v>
      </c>
      <c r="C10" s="81" t="s">
        <v>181</v>
      </c>
      <c r="D10" s="81">
        <v>56.065399999999997</v>
      </c>
      <c r="E10" s="81">
        <v>15.7469</v>
      </c>
      <c r="F10" s="81" t="s">
        <v>67</v>
      </c>
      <c r="G10" s="81" t="s">
        <v>182</v>
      </c>
      <c r="H10" s="81" t="s">
        <v>112</v>
      </c>
      <c r="I10" s="81" t="s">
        <v>113</v>
      </c>
      <c r="J10" s="81" t="s">
        <v>184</v>
      </c>
      <c r="L10" s="81" t="s">
        <v>117</v>
      </c>
      <c r="O10" s="81">
        <v>75421</v>
      </c>
      <c r="P10" s="81">
        <v>9.9559999999999996E-3</v>
      </c>
      <c r="Q10" s="81">
        <v>1.5840000000000001</v>
      </c>
      <c r="R10" s="81" t="s">
        <v>116</v>
      </c>
      <c r="S10" s="81" t="s">
        <v>183</v>
      </c>
    </row>
    <row r="11" spans="1:19">
      <c r="A11" s="81" t="s">
        <v>110</v>
      </c>
      <c r="B11" s="81" t="s">
        <v>111</v>
      </c>
      <c r="C11" s="81" t="s">
        <v>181</v>
      </c>
      <c r="D11" s="81">
        <v>56.065399999999997</v>
      </c>
      <c r="E11" s="81">
        <v>15.7469</v>
      </c>
      <c r="F11" s="81" t="s">
        <v>67</v>
      </c>
      <c r="G11" s="81" t="s">
        <v>182</v>
      </c>
      <c r="H11" s="81" t="s">
        <v>112</v>
      </c>
      <c r="I11" s="81" t="s">
        <v>113</v>
      </c>
      <c r="J11" s="81" t="s">
        <v>173</v>
      </c>
      <c r="L11" s="81" t="s">
        <v>117</v>
      </c>
      <c r="M11" s="81" t="s">
        <v>131</v>
      </c>
      <c r="O11" s="81">
        <v>276.89999999999998</v>
      </c>
      <c r="P11" s="81">
        <v>6.2129999999999998E-3</v>
      </c>
      <c r="Q11" s="81">
        <v>0.72819999999999996</v>
      </c>
      <c r="R11" s="81" t="s">
        <v>116</v>
      </c>
      <c r="S11" s="81" t="s">
        <v>183</v>
      </c>
    </row>
    <row r="12" spans="1:19">
      <c r="A12" s="81" t="s">
        <v>110</v>
      </c>
      <c r="B12" s="81" t="s">
        <v>111</v>
      </c>
      <c r="C12" s="81" t="s">
        <v>181</v>
      </c>
      <c r="D12" s="81">
        <v>56.065399999999997</v>
      </c>
      <c r="E12" s="81">
        <v>15.7469</v>
      </c>
      <c r="F12" s="81" t="s">
        <v>67</v>
      </c>
      <c r="G12" s="81" t="s">
        <v>182</v>
      </c>
      <c r="H12" s="81" t="s">
        <v>112</v>
      </c>
      <c r="I12" s="81" t="s">
        <v>113</v>
      </c>
      <c r="J12" s="81" t="s">
        <v>185</v>
      </c>
      <c r="K12" s="81" t="s">
        <v>163</v>
      </c>
      <c r="L12" s="81" t="s">
        <v>118</v>
      </c>
      <c r="O12" s="81">
        <v>92.3</v>
      </c>
      <c r="P12" s="81">
        <v>5.0229999999999997E-3</v>
      </c>
      <c r="Q12" s="81">
        <v>0.55789999999999995</v>
      </c>
      <c r="R12" s="81" t="s">
        <v>116</v>
      </c>
      <c r="S12" s="81" t="s">
        <v>183</v>
      </c>
    </row>
    <row r="13" spans="1:19">
      <c r="A13" s="81" t="s">
        <v>110</v>
      </c>
      <c r="B13" s="81" t="s">
        <v>111</v>
      </c>
      <c r="C13" s="81" t="s">
        <v>181</v>
      </c>
      <c r="D13" s="81">
        <v>56.065399999999997</v>
      </c>
      <c r="E13" s="81">
        <v>15.7469</v>
      </c>
      <c r="F13" s="81" t="s">
        <v>67</v>
      </c>
      <c r="G13" s="81" t="s">
        <v>182</v>
      </c>
      <c r="H13" s="81" t="s">
        <v>112</v>
      </c>
      <c r="I13" s="81" t="s">
        <v>113</v>
      </c>
      <c r="J13" s="81" t="s">
        <v>126</v>
      </c>
      <c r="L13" s="81" t="s">
        <v>117</v>
      </c>
      <c r="O13" s="81">
        <v>923</v>
      </c>
      <c r="P13" s="81">
        <v>4.4099999999999999E-3</v>
      </c>
      <c r="Q13" s="81">
        <v>0.25569999999999998</v>
      </c>
      <c r="R13" s="81" t="s">
        <v>116</v>
      </c>
      <c r="S13" s="81" t="s">
        <v>183</v>
      </c>
    </row>
    <row r="14" spans="1:19">
      <c r="A14" s="81" t="s">
        <v>110</v>
      </c>
      <c r="B14" s="81" t="s">
        <v>111</v>
      </c>
      <c r="C14" s="81" t="s">
        <v>181</v>
      </c>
      <c r="D14" s="81">
        <v>56.065399999999997</v>
      </c>
      <c r="E14" s="81">
        <v>15.7469</v>
      </c>
      <c r="F14" s="81" t="s">
        <v>67</v>
      </c>
      <c r="G14" s="81" t="s">
        <v>182</v>
      </c>
      <c r="H14" s="81" t="s">
        <v>112</v>
      </c>
      <c r="I14" s="81" t="s">
        <v>113</v>
      </c>
      <c r="J14" s="81" t="s">
        <v>186</v>
      </c>
      <c r="L14" s="81" t="s">
        <v>117</v>
      </c>
      <c r="O14" s="81">
        <v>942.8</v>
      </c>
      <c r="P14" s="81">
        <v>2.4239999999999999E-3</v>
      </c>
      <c r="Q14" s="81">
        <v>0.32429999999999998</v>
      </c>
      <c r="R14" s="81" t="s">
        <v>116</v>
      </c>
      <c r="S14" s="81" t="s">
        <v>183</v>
      </c>
    </row>
    <row r="15" spans="1:19">
      <c r="A15" s="81" t="s">
        <v>110</v>
      </c>
      <c r="B15" s="81" t="s">
        <v>111</v>
      </c>
      <c r="C15" s="81" t="s">
        <v>181</v>
      </c>
      <c r="D15" s="81">
        <v>56.065399999999997</v>
      </c>
      <c r="E15" s="81">
        <v>15.7469</v>
      </c>
      <c r="F15" s="81" t="s">
        <v>67</v>
      </c>
      <c r="G15" s="81" t="s">
        <v>182</v>
      </c>
      <c r="H15" s="81" t="s">
        <v>112</v>
      </c>
      <c r="I15" s="81" t="s">
        <v>113</v>
      </c>
      <c r="J15" s="81" t="s">
        <v>161</v>
      </c>
      <c r="L15" s="81" t="s">
        <v>117</v>
      </c>
      <c r="O15" s="81">
        <v>942.8</v>
      </c>
      <c r="P15" s="81">
        <v>1.939E-3</v>
      </c>
      <c r="Q15" s="81">
        <v>0.26300000000000001</v>
      </c>
      <c r="R15" s="81" t="s">
        <v>116</v>
      </c>
      <c r="S15" s="81" t="s">
        <v>183</v>
      </c>
    </row>
    <row r="16" spans="1:19">
      <c r="A16" s="81" t="s">
        <v>110</v>
      </c>
      <c r="B16" s="81" t="s">
        <v>111</v>
      </c>
      <c r="C16" s="81" t="s">
        <v>181</v>
      </c>
      <c r="D16" s="81">
        <v>56.065399999999997</v>
      </c>
      <c r="E16" s="81">
        <v>15.7469</v>
      </c>
      <c r="F16" s="81" t="s">
        <v>67</v>
      </c>
      <c r="G16" s="81" t="s">
        <v>182</v>
      </c>
      <c r="H16" s="81" t="s">
        <v>112</v>
      </c>
      <c r="I16" s="81" t="s">
        <v>113</v>
      </c>
      <c r="J16" s="81" t="s">
        <v>187</v>
      </c>
      <c r="K16" s="81" t="s">
        <v>164</v>
      </c>
      <c r="L16" s="81" t="s">
        <v>117</v>
      </c>
      <c r="M16" s="81" t="s">
        <v>131</v>
      </c>
      <c r="O16" s="81">
        <v>184.6</v>
      </c>
      <c r="P16" s="81">
        <v>1.3359999999999999E-3</v>
      </c>
      <c r="Q16" s="81">
        <v>0.1678</v>
      </c>
      <c r="R16" s="81" t="s">
        <v>116</v>
      </c>
      <c r="S16" s="81" t="s">
        <v>183</v>
      </c>
    </row>
    <row r="17" spans="1:19">
      <c r="A17" s="81" t="s">
        <v>110</v>
      </c>
      <c r="B17" s="81" t="s">
        <v>111</v>
      </c>
      <c r="C17" s="81" t="s">
        <v>181</v>
      </c>
      <c r="D17" s="81">
        <v>56.065399999999997</v>
      </c>
      <c r="E17" s="81">
        <v>15.7469</v>
      </c>
      <c r="F17" s="81" t="s">
        <v>67</v>
      </c>
      <c r="G17" s="81" t="s">
        <v>182</v>
      </c>
      <c r="H17" s="81" t="s">
        <v>112</v>
      </c>
      <c r="I17" s="81" t="s">
        <v>113</v>
      </c>
      <c r="J17" s="81" t="s">
        <v>143</v>
      </c>
      <c r="L17" s="81" t="s">
        <v>115</v>
      </c>
      <c r="O17" s="81">
        <v>92.3</v>
      </c>
      <c r="P17" s="81">
        <v>1.304E-3</v>
      </c>
      <c r="Q17" s="81">
        <v>0.1573</v>
      </c>
      <c r="R17" s="81" t="s">
        <v>116</v>
      </c>
      <c r="S17" s="81" t="s">
        <v>183</v>
      </c>
    </row>
    <row r="18" spans="1:19">
      <c r="A18" s="81" t="s">
        <v>110</v>
      </c>
      <c r="B18" s="81" t="s">
        <v>111</v>
      </c>
      <c r="C18" s="81" t="s">
        <v>181</v>
      </c>
      <c r="D18" s="81">
        <v>56.065399999999997</v>
      </c>
      <c r="E18" s="81">
        <v>15.7469</v>
      </c>
      <c r="F18" s="81" t="s">
        <v>67</v>
      </c>
      <c r="G18" s="81" t="s">
        <v>182</v>
      </c>
      <c r="H18" s="81" t="s">
        <v>112</v>
      </c>
      <c r="I18" s="81" t="s">
        <v>113</v>
      </c>
      <c r="J18" s="81" t="s">
        <v>160</v>
      </c>
      <c r="L18" s="81" t="s">
        <v>117</v>
      </c>
      <c r="O18" s="81">
        <v>92.3</v>
      </c>
      <c r="P18" s="81">
        <v>1.302E-3</v>
      </c>
      <c r="Q18" s="81">
        <v>0.157</v>
      </c>
      <c r="R18" s="81" t="s">
        <v>116</v>
      </c>
      <c r="S18" s="81" t="s">
        <v>183</v>
      </c>
    </row>
    <row r="19" spans="1:19">
      <c r="A19" s="81" t="s">
        <v>110</v>
      </c>
      <c r="B19" s="81" t="s">
        <v>111</v>
      </c>
      <c r="C19" s="81" t="s">
        <v>181</v>
      </c>
      <c r="D19" s="81">
        <v>56.065399999999997</v>
      </c>
      <c r="E19" s="81">
        <v>15.7469</v>
      </c>
      <c r="F19" s="81" t="s">
        <v>67</v>
      </c>
      <c r="G19" s="81" t="s">
        <v>182</v>
      </c>
      <c r="H19" s="81" t="s">
        <v>112</v>
      </c>
      <c r="I19" s="81" t="s">
        <v>113</v>
      </c>
      <c r="J19" s="81" t="s">
        <v>172</v>
      </c>
      <c r="K19" s="81" t="s">
        <v>135</v>
      </c>
      <c r="L19" s="81" t="s">
        <v>117</v>
      </c>
      <c r="O19" s="81">
        <v>1885.6</v>
      </c>
      <c r="P19" s="81">
        <v>9.6170000000000001E-4</v>
      </c>
      <c r="Q19" s="81">
        <v>8.4849999999999995E-2</v>
      </c>
      <c r="R19" s="81" t="s">
        <v>116</v>
      </c>
      <c r="S19" s="81" t="s">
        <v>183</v>
      </c>
    </row>
    <row r="20" spans="1:19">
      <c r="A20" s="81" t="s">
        <v>110</v>
      </c>
      <c r="B20" s="81" t="s">
        <v>111</v>
      </c>
      <c r="C20" s="81" t="s">
        <v>181</v>
      </c>
      <c r="D20" s="81">
        <v>56.065399999999997</v>
      </c>
      <c r="E20" s="81">
        <v>15.7469</v>
      </c>
      <c r="F20" s="81" t="s">
        <v>67</v>
      </c>
      <c r="G20" s="81" t="s">
        <v>182</v>
      </c>
      <c r="H20" s="81" t="s">
        <v>112</v>
      </c>
      <c r="I20" s="81" t="s">
        <v>113</v>
      </c>
      <c r="J20" s="81" t="s">
        <v>145</v>
      </c>
      <c r="L20" s="81" t="s">
        <v>117</v>
      </c>
      <c r="M20" s="81" t="s">
        <v>122</v>
      </c>
      <c r="O20" s="81">
        <v>461.5</v>
      </c>
      <c r="P20" s="81">
        <v>8.6950000000000005E-4</v>
      </c>
      <c r="Q20" s="81">
        <v>0.14080000000000001</v>
      </c>
      <c r="R20" s="81" t="s">
        <v>116</v>
      </c>
      <c r="S20" s="81" t="s">
        <v>183</v>
      </c>
    </row>
    <row r="21" spans="1:19">
      <c r="A21" s="81" t="s">
        <v>110</v>
      </c>
      <c r="B21" s="81" t="s">
        <v>111</v>
      </c>
      <c r="C21" s="81" t="s">
        <v>181</v>
      </c>
      <c r="D21" s="81">
        <v>56.065399999999997</v>
      </c>
      <c r="E21" s="81">
        <v>15.7469</v>
      </c>
      <c r="F21" s="81" t="s">
        <v>67</v>
      </c>
      <c r="G21" s="81" t="s">
        <v>182</v>
      </c>
      <c r="H21" s="81" t="s">
        <v>112</v>
      </c>
      <c r="I21" s="81" t="s">
        <v>113</v>
      </c>
      <c r="J21" s="81" t="s">
        <v>175</v>
      </c>
      <c r="L21" s="81" t="s">
        <v>117</v>
      </c>
      <c r="M21" s="81" t="s">
        <v>122</v>
      </c>
      <c r="O21" s="81">
        <v>1885.6</v>
      </c>
      <c r="P21" s="81">
        <v>7.7119999999999999E-4</v>
      </c>
      <c r="Q21" s="81">
        <v>0.14710000000000001</v>
      </c>
      <c r="R21" s="81" t="s">
        <v>116</v>
      </c>
      <c r="S21" s="81" t="s">
        <v>183</v>
      </c>
    </row>
    <row r="22" spans="1:19">
      <c r="A22" s="81" t="s">
        <v>110</v>
      </c>
      <c r="B22" s="81" t="s">
        <v>111</v>
      </c>
      <c r="C22" s="81" t="s">
        <v>181</v>
      </c>
      <c r="D22" s="81">
        <v>56.065399999999997</v>
      </c>
      <c r="E22" s="81">
        <v>15.7469</v>
      </c>
      <c r="F22" s="81" t="s">
        <v>67</v>
      </c>
      <c r="G22" s="81" t="s">
        <v>182</v>
      </c>
      <c r="H22" s="81" t="s">
        <v>112</v>
      </c>
      <c r="I22" s="81" t="s">
        <v>113</v>
      </c>
      <c r="J22" s="81" t="s">
        <v>174</v>
      </c>
      <c r="L22" s="81" t="s">
        <v>117</v>
      </c>
      <c r="O22" s="81">
        <v>1938.3</v>
      </c>
      <c r="P22" s="81">
        <v>7.2300000000000001E-4</v>
      </c>
      <c r="Q22" s="81">
        <v>6.7839999999999998E-2</v>
      </c>
      <c r="R22" s="81" t="s">
        <v>116</v>
      </c>
      <c r="S22" s="81" t="s">
        <v>183</v>
      </c>
    </row>
    <row r="23" spans="1:19">
      <c r="A23" s="81" t="s">
        <v>110</v>
      </c>
      <c r="B23" s="81" t="s">
        <v>111</v>
      </c>
      <c r="C23" s="81" t="s">
        <v>181</v>
      </c>
      <c r="D23" s="81">
        <v>56.065399999999997</v>
      </c>
      <c r="E23" s="81">
        <v>15.7469</v>
      </c>
      <c r="F23" s="81" t="s">
        <v>67</v>
      </c>
      <c r="G23" s="81" t="s">
        <v>182</v>
      </c>
      <c r="H23" s="81" t="s">
        <v>112</v>
      </c>
      <c r="I23" s="81" t="s">
        <v>113</v>
      </c>
      <c r="J23" s="81" t="s">
        <v>121</v>
      </c>
      <c r="L23" s="81" t="s">
        <v>117</v>
      </c>
      <c r="M23" s="81" t="s">
        <v>122</v>
      </c>
      <c r="O23" s="81">
        <v>276.89999999999998</v>
      </c>
      <c r="P23" s="81">
        <v>5.4359999999999999E-4</v>
      </c>
      <c r="Q23" s="81">
        <v>8.6120000000000002E-2</v>
      </c>
      <c r="R23" s="81" t="s">
        <v>116</v>
      </c>
      <c r="S23" s="81" t="s">
        <v>183</v>
      </c>
    </row>
    <row r="24" spans="1:19">
      <c r="A24" s="81" t="s">
        <v>110</v>
      </c>
      <c r="B24" s="81" t="s">
        <v>111</v>
      </c>
      <c r="C24" s="81" t="s">
        <v>181</v>
      </c>
      <c r="D24" s="81">
        <v>56.065399999999997</v>
      </c>
      <c r="E24" s="81">
        <v>15.7469</v>
      </c>
      <c r="F24" s="81" t="s">
        <v>67</v>
      </c>
      <c r="G24" s="81" t="s">
        <v>182</v>
      </c>
      <c r="H24" s="81" t="s">
        <v>112</v>
      </c>
      <c r="I24" s="81" t="s">
        <v>113</v>
      </c>
      <c r="J24" s="81" t="s">
        <v>144</v>
      </c>
      <c r="L24" s="81" t="s">
        <v>117</v>
      </c>
      <c r="O24" s="81">
        <v>461.5</v>
      </c>
      <c r="P24" s="81">
        <v>2.898E-4</v>
      </c>
      <c r="Q24" s="81">
        <v>5.5840000000000001E-2</v>
      </c>
      <c r="R24" s="81" t="s">
        <v>116</v>
      </c>
      <c r="S24" s="81" t="s">
        <v>183</v>
      </c>
    </row>
    <row r="25" spans="1:19">
      <c r="A25" s="81" t="s">
        <v>110</v>
      </c>
      <c r="B25" s="81" t="s">
        <v>111</v>
      </c>
      <c r="C25" s="81" t="s">
        <v>181</v>
      </c>
      <c r="D25" s="81">
        <v>56.065399999999997</v>
      </c>
      <c r="E25" s="81">
        <v>15.7469</v>
      </c>
      <c r="F25" s="81" t="s">
        <v>67</v>
      </c>
      <c r="G25" s="81" t="s">
        <v>182</v>
      </c>
      <c r="H25" s="81" t="s">
        <v>112</v>
      </c>
      <c r="I25" s="81" t="s">
        <v>113</v>
      </c>
      <c r="J25" s="81" t="s">
        <v>188</v>
      </c>
      <c r="L25" s="81" t="s">
        <v>117</v>
      </c>
      <c r="M25" s="81" t="s">
        <v>131</v>
      </c>
      <c r="O25" s="81">
        <v>92.3</v>
      </c>
      <c r="P25" s="81">
        <v>1.6430000000000001E-4</v>
      </c>
      <c r="Q25" s="81">
        <v>2.2519999999999998E-2</v>
      </c>
      <c r="R25" s="81" t="s">
        <v>116</v>
      </c>
      <c r="S25" s="81" t="s">
        <v>183</v>
      </c>
    </row>
    <row r="26" spans="1:19">
      <c r="A26" s="81" t="s">
        <v>110</v>
      </c>
      <c r="B26" s="81" t="s">
        <v>111</v>
      </c>
      <c r="C26" s="81" t="s">
        <v>181</v>
      </c>
      <c r="D26" s="81">
        <v>56.065399999999997</v>
      </c>
      <c r="E26" s="81">
        <v>15.7469</v>
      </c>
      <c r="F26" s="81" t="s">
        <v>67</v>
      </c>
      <c r="G26" s="81" t="s">
        <v>182</v>
      </c>
      <c r="H26" s="81" t="s">
        <v>112</v>
      </c>
      <c r="I26" s="81" t="s">
        <v>113</v>
      </c>
      <c r="J26" s="81" t="s">
        <v>189</v>
      </c>
      <c r="L26" s="81" t="s">
        <v>117</v>
      </c>
      <c r="N26" s="81" t="s">
        <v>81</v>
      </c>
      <c r="R26" s="81" t="s">
        <v>116</v>
      </c>
      <c r="S26" s="81" t="s">
        <v>183</v>
      </c>
    </row>
    <row r="27" spans="1:19">
      <c r="A27" s="81" t="s">
        <v>110</v>
      </c>
      <c r="B27" s="81" t="s">
        <v>111</v>
      </c>
      <c r="C27" s="81" t="s">
        <v>181</v>
      </c>
      <c r="D27" s="81">
        <v>56.065399999999997</v>
      </c>
      <c r="E27" s="81">
        <v>15.7469</v>
      </c>
      <c r="F27" s="81" t="s">
        <v>67</v>
      </c>
      <c r="G27" s="81" t="s">
        <v>182</v>
      </c>
      <c r="H27" s="81" t="s">
        <v>112</v>
      </c>
      <c r="I27" s="81" t="s">
        <v>113</v>
      </c>
      <c r="J27" s="81" t="s">
        <v>148</v>
      </c>
      <c r="L27" s="81" t="s">
        <v>117</v>
      </c>
      <c r="N27" s="81" t="s">
        <v>125</v>
      </c>
      <c r="R27" s="81" t="s">
        <v>116</v>
      </c>
      <c r="S27" s="81" t="s">
        <v>183</v>
      </c>
    </row>
    <row r="28" spans="1:19">
      <c r="A28" s="81" t="s">
        <v>110</v>
      </c>
      <c r="B28" s="81" t="s">
        <v>111</v>
      </c>
      <c r="C28" s="81" t="s">
        <v>181</v>
      </c>
      <c r="D28" s="81">
        <v>56.065399999999997</v>
      </c>
      <c r="E28" s="81">
        <v>15.7469</v>
      </c>
      <c r="F28" s="81" t="s">
        <v>67</v>
      </c>
      <c r="G28" s="81" t="s">
        <v>182</v>
      </c>
      <c r="H28" s="81" t="s">
        <v>112</v>
      </c>
      <c r="I28" s="81" t="s">
        <v>113</v>
      </c>
      <c r="J28" s="81" t="s">
        <v>136</v>
      </c>
      <c r="L28" s="81" t="s">
        <v>117</v>
      </c>
      <c r="N28" s="81" t="s">
        <v>125</v>
      </c>
      <c r="R28" s="81" t="s">
        <v>116</v>
      </c>
      <c r="S28" s="81" t="s">
        <v>183</v>
      </c>
    </row>
    <row r="29" spans="1:19">
      <c r="A29" s="81" t="s">
        <v>110</v>
      </c>
      <c r="B29" s="81" t="s">
        <v>111</v>
      </c>
      <c r="C29" s="81" t="s">
        <v>181</v>
      </c>
      <c r="D29" s="81">
        <v>56.065399999999997</v>
      </c>
      <c r="E29" s="81">
        <v>15.7469</v>
      </c>
      <c r="F29" s="81" t="s">
        <v>67</v>
      </c>
      <c r="G29" s="81" t="s">
        <v>182</v>
      </c>
      <c r="H29" s="81" t="s">
        <v>112</v>
      </c>
      <c r="I29" s="81" t="s">
        <v>113</v>
      </c>
      <c r="J29" s="81" t="s">
        <v>190</v>
      </c>
      <c r="L29" s="81" t="s">
        <v>117</v>
      </c>
      <c r="N29" s="81" t="s">
        <v>125</v>
      </c>
      <c r="R29" s="81" t="s">
        <v>116</v>
      </c>
      <c r="S29" s="81" t="s">
        <v>183</v>
      </c>
    </row>
    <row r="30" spans="1:19">
      <c r="A30" s="81" t="s">
        <v>110</v>
      </c>
      <c r="B30" s="81" t="s">
        <v>111</v>
      </c>
      <c r="C30" s="81" t="s">
        <v>181</v>
      </c>
      <c r="D30" s="81">
        <v>56.065399999999997</v>
      </c>
      <c r="E30" s="81">
        <v>15.7469</v>
      </c>
      <c r="F30" s="81" t="s">
        <v>67</v>
      </c>
      <c r="G30" s="81" t="s">
        <v>182</v>
      </c>
      <c r="H30" s="81" t="s">
        <v>112</v>
      </c>
      <c r="I30" s="81" t="s">
        <v>113</v>
      </c>
      <c r="J30" s="81" t="s">
        <v>159</v>
      </c>
      <c r="L30" s="81" t="s">
        <v>117</v>
      </c>
      <c r="M30" s="81" t="s">
        <v>131</v>
      </c>
      <c r="N30" s="81" t="s">
        <v>125</v>
      </c>
      <c r="R30" s="81" t="s">
        <v>116</v>
      </c>
      <c r="S30" s="81" t="s">
        <v>183</v>
      </c>
    </row>
    <row r="31" spans="1:19">
      <c r="A31" s="81" t="s">
        <v>110</v>
      </c>
      <c r="B31" s="81" t="s">
        <v>111</v>
      </c>
      <c r="C31" s="81" t="s">
        <v>181</v>
      </c>
      <c r="D31" s="81">
        <v>56.065399999999997</v>
      </c>
      <c r="E31" s="81">
        <v>15.7469</v>
      </c>
      <c r="F31" s="81" t="s">
        <v>67</v>
      </c>
      <c r="G31" s="81" t="s">
        <v>182</v>
      </c>
      <c r="H31" s="81" t="s">
        <v>112</v>
      </c>
      <c r="I31" s="81" t="s">
        <v>113</v>
      </c>
      <c r="J31" s="81" t="s">
        <v>160</v>
      </c>
      <c r="L31" s="81" t="s">
        <v>117</v>
      </c>
      <c r="N31" s="81" t="s">
        <v>125</v>
      </c>
      <c r="R31" s="81" t="s">
        <v>116</v>
      </c>
      <c r="S31" s="81" t="s">
        <v>183</v>
      </c>
    </row>
    <row r="32" spans="1:19">
      <c r="A32" s="81" t="s">
        <v>110</v>
      </c>
      <c r="B32" s="81" t="s">
        <v>111</v>
      </c>
      <c r="C32" s="81" t="s">
        <v>181</v>
      </c>
      <c r="D32" s="81">
        <v>56.065399999999997</v>
      </c>
      <c r="E32" s="81">
        <v>15.7469</v>
      </c>
      <c r="F32" s="81" t="s">
        <v>67</v>
      </c>
      <c r="G32" s="81" t="s">
        <v>182</v>
      </c>
      <c r="H32" s="81" t="s">
        <v>112</v>
      </c>
      <c r="I32" s="81" t="s">
        <v>113</v>
      </c>
      <c r="J32" s="81" t="s">
        <v>191</v>
      </c>
      <c r="L32" s="81" t="s">
        <v>115</v>
      </c>
      <c r="N32" s="81" t="s">
        <v>125</v>
      </c>
      <c r="R32" s="81" t="s">
        <v>116</v>
      </c>
      <c r="S32" s="81" t="s">
        <v>183</v>
      </c>
    </row>
    <row r="33" spans="1:19">
      <c r="A33" s="81" t="s">
        <v>110</v>
      </c>
      <c r="B33" s="81" t="s">
        <v>111</v>
      </c>
      <c r="C33" s="81" t="s">
        <v>181</v>
      </c>
      <c r="D33" s="81">
        <v>56.065399999999997</v>
      </c>
      <c r="E33" s="81">
        <v>15.7469</v>
      </c>
      <c r="F33" s="81" t="s">
        <v>67</v>
      </c>
      <c r="G33" s="81" t="s">
        <v>182</v>
      </c>
      <c r="H33" s="81" t="s">
        <v>112</v>
      </c>
      <c r="I33" s="81" t="s">
        <v>113</v>
      </c>
      <c r="J33" s="81" t="s">
        <v>192</v>
      </c>
      <c r="K33" s="81" t="s">
        <v>135</v>
      </c>
      <c r="L33" s="81" t="s">
        <v>117</v>
      </c>
      <c r="O33" s="81">
        <v>2828.4</v>
      </c>
      <c r="R33" s="81" t="s">
        <v>116</v>
      </c>
      <c r="S33" s="81" t="s">
        <v>183</v>
      </c>
    </row>
    <row r="34" spans="1:19">
      <c r="A34" s="81" t="s">
        <v>110</v>
      </c>
      <c r="B34" s="81" t="s">
        <v>111</v>
      </c>
      <c r="C34" s="81" t="s">
        <v>181</v>
      </c>
      <c r="D34" s="81">
        <v>56.065399999999997</v>
      </c>
      <c r="E34" s="81">
        <v>15.7469</v>
      </c>
      <c r="F34" s="81" t="s">
        <v>67</v>
      </c>
      <c r="G34" s="81" t="s">
        <v>182</v>
      </c>
      <c r="H34" s="81" t="s">
        <v>112</v>
      </c>
      <c r="I34" s="81" t="s">
        <v>113</v>
      </c>
      <c r="J34" s="81" t="s">
        <v>130</v>
      </c>
      <c r="L34" s="81" t="s">
        <v>118</v>
      </c>
      <c r="M34" s="81" t="s">
        <v>131</v>
      </c>
      <c r="O34" s="81">
        <v>1384.5</v>
      </c>
      <c r="R34" s="81" t="s">
        <v>116</v>
      </c>
      <c r="S34" s="81" t="s">
        <v>183</v>
      </c>
    </row>
    <row r="35" spans="1:19">
      <c r="A35" s="81" t="s">
        <v>110</v>
      </c>
      <c r="B35" s="81" t="s">
        <v>111</v>
      </c>
      <c r="C35" s="81" t="s">
        <v>181</v>
      </c>
      <c r="D35" s="81">
        <v>56.065399999999997</v>
      </c>
      <c r="E35" s="81">
        <v>15.7469</v>
      </c>
      <c r="F35" s="81" t="s">
        <v>67</v>
      </c>
      <c r="G35" s="81" t="s">
        <v>182</v>
      </c>
      <c r="H35" s="81" t="s">
        <v>112</v>
      </c>
      <c r="I35" s="81" t="s">
        <v>113</v>
      </c>
      <c r="J35" s="81" t="s">
        <v>193</v>
      </c>
      <c r="K35" s="81" t="s">
        <v>194</v>
      </c>
      <c r="L35" s="81" t="s">
        <v>115</v>
      </c>
      <c r="O35" s="81">
        <v>276.89999999999998</v>
      </c>
      <c r="R35" s="81" t="s">
        <v>116</v>
      </c>
      <c r="S35" s="81" t="s">
        <v>183</v>
      </c>
    </row>
    <row r="36" spans="1:19">
      <c r="A36" s="81" t="s">
        <v>110</v>
      </c>
      <c r="B36" s="81" t="s">
        <v>111</v>
      </c>
      <c r="C36" s="81" t="s">
        <v>181</v>
      </c>
      <c r="D36" s="81">
        <v>56.065399999999997</v>
      </c>
      <c r="E36" s="81">
        <v>15.7469</v>
      </c>
      <c r="F36" s="81" t="s">
        <v>67</v>
      </c>
      <c r="G36" s="81" t="s">
        <v>182</v>
      </c>
      <c r="H36" s="81" t="s">
        <v>112</v>
      </c>
      <c r="I36" s="81" t="s">
        <v>113</v>
      </c>
      <c r="J36" s="81" t="s">
        <v>124</v>
      </c>
      <c r="L36" s="81" t="s">
        <v>115</v>
      </c>
      <c r="O36" s="81">
        <v>92.3</v>
      </c>
      <c r="R36" s="81" t="s">
        <v>116</v>
      </c>
      <c r="S36" s="81" t="s">
        <v>183</v>
      </c>
    </row>
    <row r="37" spans="1:19">
      <c r="A37" s="81" t="s">
        <v>110</v>
      </c>
      <c r="B37" s="81" t="s">
        <v>111</v>
      </c>
      <c r="C37" s="81" t="s">
        <v>181</v>
      </c>
      <c r="D37" s="81">
        <v>56.111499999999999</v>
      </c>
      <c r="E37" s="81">
        <v>14.823600000000001</v>
      </c>
      <c r="F37" s="81" t="s">
        <v>33</v>
      </c>
      <c r="G37" s="81" t="s">
        <v>195</v>
      </c>
      <c r="H37" s="81" t="s">
        <v>112</v>
      </c>
      <c r="I37" s="81" t="s">
        <v>113</v>
      </c>
      <c r="J37" s="81" t="s">
        <v>174</v>
      </c>
      <c r="L37" s="81" t="s">
        <v>117</v>
      </c>
      <c r="O37" s="81">
        <v>199873.6</v>
      </c>
      <c r="P37" s="81">
        <v>7.4550000000000005E-2</v>
      </c>
      <c r="Q37" s="81">
        <v>6.9960000000000004</v>
      </c>
      <c r="R37" s="81" t="s">
        <v>116</v>
      </c>
      <c r="S37" s="81" t="s">
        <v>183</v>
      </c>
    </row>
    <row r="38" spans="1:19">
      <c r="A38" s="81" t="s">
        <v>110</v>
      </c>
      <c r="B38" s="81" t="s">
        <v>111</v>
      </c>
      <c r="C38" s="81" t="s">
        <v>181</v>
      </c>
      <c r="D38" s="81">
        <v>56.111499999999999</v>
      </c>
      <c r="E38" s="81">
        <v>14.823600000000001</v>
      </c>
      <c r="F38" s="81" t="s">
        <v>33</v>
      </c>
      <c r="G38" s="81" t="s">
        <v>195</v>
      </c>
      <c r="H38" s="81" t="s">
        <v>112</v>
      </c>
      <c r="I38" s="81" t="s">
        <v>113</v>
      </c>
      <c r="J38" s="81" t="s">
        <v>185</v>
      </c>
      <c r="K38" s="81" t="s">
        <v>135</v>
      </c>
      <c r="L38" s="81" t="s">
        <v>118</v>
      </c>
      <c r="O38" s="81">
        <v>1107.5999999999999</v>
      </c>
      <c r="P38" s="81">
        <v>6.0269999999999997E-2</v>
      </c>
      <c r="Q38" s="81">
        <v>6.694</v>
      </c>
      <c r="R38" s="81" t="s">
        <v>116</v>
      </c>
      <c r="S38" s="81" t="s">
        <v>183</v>
      </c>
    </row>
    <row r="39" spans="1:19">
      <c r="A39" s="81" t="s">
        <v>110</v>
      </c>
      <c r="B39" s="81" t="s">
        <v>111</v>
      </c>
      <c r="C39" s="81" t="s">
        <v>181</v>
      </c>
      <c r="D39" s="81">
        <v>56.111499999999999</v>
      </c>
      <c r="E39" s="81">
        <v>14.823600000000001</v>
      </c>
      <c r="F39" s="81" t="s">
        <v>33</v>
      </c>
      <c r="G39" s="81" t="s">
        <v>195</v>
      </c>
      <c r="H39" s="81" t="s">
        <v>112</v>
      </c>
      <c r="I39" s="81" t="s">
        <v>113</v>
      </c>
      <c r="J39" s="81" t="s">
        <v>114</v>
      </c>
      <c r="L39" s="81" t="s">
        <v>115</v>
      </c>
      <c r="O39" s="81">
        <v>11313.6</v>
      </c>
      <c r="P39" s="81">
        <v>4.7370000000000002E-2</v>
      </c>
      <c r="Q39" s="81">
        <v>6.1509999999999998</v>
      </c>
      <c r="R39" s="81" t="s">
        <v>116</v>
      </c>
      <c r="S39" s="81" t="s">
        <v>183</v>
      </c>
    </row>
    <row r="40" spans="1:19">
      <c r="A40" s="81" t="s">
        <v>110</v>
      </c>
      <c r="B40" s="81" t="s">
        <v>111</v>
      </c>
      <c r="C40" s="81" t="s">
        <v>181</v>
      </c>
      <c r="D40" s="81">
        <v>56.111499999999999</v>
      </c>
      <c r="E40" s="81">
        <v>14.823600000000001</v>
      </c>
      <c r="F40" s="81" t="s">
        <v>33</v>
      </c>
      <c r="G40" s="81" t="s">
        <v>195</v>
      </c>
      <c r="H40" s="81" t="s">
        <v>112</v>
      </c>
      <c r="I40" s="81" t="s">
        <v>113</v>
      </c>
      <c r="J40" s="81" t="s">
        <v>119</v>
      </c>
      <c r="L40" s="81" t="s">
        <v>117</v>
      </c>
      <c r="O40" s="81">
        <v>1251988.6000000001</v>
      </c>
      <c r="P40" s="81">
        <v>4.1320000000000003E-2</v>
      </c>
      <c r="Q40" s="81">
        <v>7.5119999999999996</v>
      </c>
      <c r="R40" s="81" t="s">
        <v>116</v>
      </c>
      <c r="S40" s="81" t="s">
        <v>183</v>
      </c>
    </row>
    <row r="41" spans="1:19">
      <c r="A41" s="81" t="s">
        <v>110</v>
      </c>
      <c r="B41" s="81" t="s">
        <v>111</v>
      </c>
      <c r="C41" s="81" t="s">
        <v>181</v>
      </c>
      <c r="D41" s="81">
        <v>56.111499999999999</v>
      </c>
      <c r="E41" s="81">
        <v>14.823600000000001</v>
      </c>
      <c r="F41" s="81" t="s">
        <v>33</v>
      </c>
      <c r="G41" s="81" t="s">
        <v>195</v>
      </c>
      <c r="H41" s="81" t="s">
        <v>112</v>
      </c>
      <c r="I41" s="81" t="s">
        <v>113</v>
      </c>
      <c r="J41" s="81" t="s">
        <v>119</v>
      </c>
      <c r="L41" s="81" t="s">
        <v>117</v>
      </c>
      <c r="O41" s="81">
        <v>75421</v>
      </c>
      <c r="P41" s="81">
        <v>2.4209999999999999E-2</v>
      </c>
      <c r="Q41" s="81">
        <v>3.6960000000000002</v>
      </c>
      <c r="R41" s="81" t="s">
        <v>116</v>
      </c>
      <c r="S41" s="81" t="s">
        <v>183</v>
      </c>
    </row>
    <row r="42" spans="1:19">
      <c r="A42" s="81" t="s">
        <v>110</v>
      </c>
      <c r="B42" s="81" t="s">
        <v>111</v>
      </c>
      <c r="C42" s="81" t="s">
        <v>181</v>
      </c>
      <c r="D42" s="81">
        <v>56.111499999999999</v>
      </c>
      <c r="E42" s="81">
        <v>14.823600000000001</v>
      </c>
      <c r="F42" s="81" t="s">
        <v>33</v>
      </c>
      <c r="G42" s="81" t="s">
        <v>195</v>
      </c>
      <c r="H42" s="81" t="s">
        <v>112</v>
      </c>
      <c r="I42" s="81" t="s">
        <v>113</v>
      </c>
      <c r="J42" s="81" t="s">
        <v>171</v>
      </c>
      <c r="L42" s="81" t="s">
        <v>118</v>
      </c>
      <c r="O42" s="81">
        <v>4714</v>
      </c>
      <c r="P42" s="81">
        <v>1.653E-2</v>
      </c>
      <c r="Q42" s="81">
        <v>2.1680000000000001</v>
      </c>
      <c r="R42" s="81" t="s">
        <v>116</v>
      </c>
      <c r="S42" s="81" t="s">
        <v>183</v>
      </c>
    </row>
    <row r="43" spans="1:19">
      <c r="A43" s="81" t="s">
        <v>110</v>
      </c>
      <c r="B43" s="81" t="s">
        <v>111</v>
      </c>
      <c r="C43" s="81" t="s">
        <v>181</v>
      </c>
      <c r="D43" s="81">
        <v>56.111499999999999</v>
      </c>
      <c r="E43" s="81">
        <v>14.823600000000001</v>
      </c>
      <c r="F43" s="81" t="s">
        <v>33</v>
      </c>
      <c r="G43" s="81" t="s">
        <v>195</v>
      </c>
      <c r="H43" s="81" t="s">
        <v>112</v>
      </c>
      <c r="I43" s="81" t="s">
        <v>113</v>
      </c>
      <c r="J43" s="81" t="s">
        <v>129</v>
      </c>
      <c r="L43" s="81" t="s">
        <v>117</v>
      </c>
      <c r="O43" s="81">
        <v>75421</v>
      </c>
      <c r="P43" s="81">
        <v>1.3650000000000001E-2</v>
      </c>
      <c r="Q43" s="81">
        <v>2.1120000000000001</v>
      </c>
      <c r="R43" s="81" t="s">
        <v>116</v>
      </c>
      <c r="S43" s="81" t="s">
        <v>183</v>
      </c>
    </row>
    <row r="44" spans="1:19">
      <c r="A44" s="81" t="s">
        <v>110</v>
      </c>
      <c r="B44" s="81" t="s">
        <v>111</v>
      </c>
      <c r="C44" s="81" t="s">
        <v>181</v>
      </c>
      <c r="D44" s="81">
        <v>56.111499999999999</v>
      </c>
      <c r="E44" s="81">
        <v>14.823600000000001</v>
      </c>
      <c r="F44" s="81" t="s">
        <v>33</v>
      </c>
      <c r="G44" s="81" t="s">
        <v>195</v>
      </c>
      <c r="H44" s="81" t="s">
        <v>112</v>
      </c>
      <c r="I44" s="81" t="s">
        <v>113</v>
      </c>
      <c r="J44" s="81" t="s">
        <v>120</v>
      </c>
      <c r="L44" s="81" t="s">
        <v>117</v>
      </c>
      <c r="O44" s="81">
        <v>646.1</v>
      </c>
      <c r="P44" s="81">
        <v>8.2159999999999993E-3</v>
      </c>
      <c r="Q44" s="81">
        <v>0.99690000000000001</v>
      </c>
      <c r="R44" s="81" t="s">
        <v>116</v>
      </c>
      <c r="S44" s="81" t="s">
        <v>183</v>
      </c>
    </row>
    <row r="45" spans="1:19">
      <c r="A45" s="81" t="s">
        <v>110</v>
      </c>
      <c r="B45" s="81" t="s">
        <v>111</v>
      </c>
      <c r="C45" s="81" t="s">
        <v>181</v>
      </c>
      <c r="D45" s="81">
        <v>56.111499999999999</v>
      </c>
      <c r="E45" s="81">
        <v>14.823600000000001</v>
      </c>
      <c r="F45" s="81" t="s">
        <v>33</v>
      </c>
      <c r="G45" s="81" t="s">
        <v>195</v>
      </c>
      <c r="H45" s="81" t="s">
        <v>112</v>
      </c>
      <c r="I45" s="81" t="s">
        <v>113</v>
      </c>
      <c r="J45" s="81" t="s">
        <v>120</v>
      </c>
      <c r="L45" s="81" t="s">
        <v>117</v>
      </c>
      <c r="O45" s="81">
        <v>7542.1</v>
      </c>
      <c r="P45" s="81">
        <v>6.1390000000000004E-3</v>
      </c>
      <c r="Q45" s="81">
        <v>0.88239999999999996</v>
      </c>
      <c r="R45" s="81" t="s">
        <v>116</v>
      </c>
      <c r="S45" s="81" t="s">
        <v>183</v>
      </c>
    </row>
    <row r="46" spans="1:19">
      <c r="A46" s="81" t="s">
        <v>110</v>
      </c>
      <c r="B46" s="81" t="s">
        <v>111</v>
      </c>
      <c r="C46" s="81" t="s">
        <v>181</v>
      </c>
      <c r="D46" s="81">
        <v>56.111499999999999</v>
      </c>
      <c r="E46" s="81">
        <v>14.823600000000001</v>
      </c>
      <c r="F46" s="81" t="s">
        <v>33</v>
      </c>
      <c r="G46" s="81" t="s">
        <v>195</v>
      </c>
      <c r="H46" s="81" t="s">
        <v>112</v>
      </c>
      <c r="I46" s="81" t="s">
        <v>113</v>
      </c>
      <c r="J46" s="81" t="s">
        <v>184</v>
      </c>
      <c r="L46" s="81" t="s">
        <v>117</v>
      </c>
      <c r="O46" s="81">
        <v>30168.400000000001</v>
      </c>
      <c r="P46" s="81">
        <v>3.9820000000000003E-3</v>
      </c>
      <c r="Q46" s="81">
        <v>0.63349999999999995</v>
      </c>
      <c r="R46" s="81" t="s">
        <v>116</v>
      </c>
      <c r="S46" s="81" t="s">
        <v>183</v>
      </c>
    </row>
    <row r="47" spans="1:19">
      <c r="A47" s="81" t="s">
        <v>110</v>
      </c>
      <c r="B47" s="81" t="s">
        <v>111</v>
      </c>
      <c r="C47" s="81" t="s">
        <v>181</v>
      </c>
      <c r="D47" s="81">
        <v>56.111499999999999</v>
      </c>
      <c r="E47" s="81">
        <v>14.823600000000001</v>
      </c>
      <c r="F47" s="81" t="s">
        <v>33</v>
      </c>
      <c r="G47" s="81" t="s">
        <v>195</v>
      </c>
      <c r="H47" s="81" t="s">
        <v>112</v>
      </c>
      <c r="I47" s="81" t="s">
        <v>113</v>
      </c>
      <c r="J47" s="81" t="s">
        <v>143</v>
      </c>
      <c r="L47" s="81" t="s">
        <v>115</v>
      </c>
      <c r="O47" s="81">
        <v>276.89999999999998</v>
      </c>
      <c r="P47" s="81">
        <v>3.9129999999999998E-3</v>
      </c>
      <c r="Q47" s="81">
        <v>0.4718</v>
      </c>
      <c r="R47" s="81" t="s">
        <v>116</v>
      </c>
      <c r="S47" s="81" t="s">
        <v>183</v>
      </c>
    </row>
    <row r="48" spans="1:19">
      <c r="A48" s="81" t="s">
        <v>110</v>
      </c>
      <c r="B48" s="81" t="s">
        <v>111</v>
      </c>
      <c r="C48" s="81" t="s">
        <v>181</v>
      </c>
      <c r="D48" s="81">
        <v>56.111499999999999</v>
      </c>
      <c r="E48" s="81">
        <v>14.823600000000001</v>
      </c>
      <c r="F48" s="81" t="s">
        <v>33</v>
      </c>
      <c r="G48" s="81" t="s">
        <v>195</v>
      </c>
      <c r="H48" s="81" t="s">
        <v>112</v>
      </c>
      <c r="I48" s="81" t="s">
        <v>113</v>
      </c>
      <c r="J48" s="81" t="s">
        <v>176</v>
      </c>
      <c r="L48" s="81" t="s">
        <v>115</v>
      </c>
      <c r="O48" s="81">
        <v>90505.2</v>
      </c>
      <c r="P48" s="81">
        <v>3.8010000000000001E-3</v>
      </c>
      <c r="Q48" s="81">
        <v>0.63349999999999995</v>
      </c>
      <c r="R48" s="81" t="s">
        <v>116</v>
      </c>
      <c r="S48" s="81" t="s">
        <v>183</v>
      </c>
    </row>
    <row r="49" spans="1:19">
      <c r="A49" s="81" t="s">
        <v>110</v>
      </c>
      <c r="B49" s="81" t="s">
        <v>111</v>
      </c>
      <c r="C49" s="81" t="s">
        <v>181</v>
      </c>
      <c r="D49" s="81">
        <v>56.111499999999999</v>
      </c>
      <c r="E49" s="81">
        <v>14.823600000000001</v>
      </c>
      <c r="F49" s="81" t="s">
        <v>33</v>
      </c>
      <c r="G49" s="81" t="s">
        <v>195</v>
      </c>
      <c r="H49" s="81" t="s">
        <v>112</v>
      </c>
      <c r="I49" s="81" t="s">
        <v>113</v>
      </c>
      <c r="J49" s="81" t="s">
        <v>161</v>
      </c>
      <c r="L49" s="81" t="s">
        <v>117</v>
      </c>
      <c r="O49" s="81">
        <v>4714</v>
      </c>
      <c r="P49" s="81">
        <v>3.408E-3</v>
      </c>
      <c r="Q49" s="81">
        <v>0.495</v>
      </c>
      <c r="R49" s="81" t="s">
        <v>116</v>
      </c>
      <c r="S49" s="81" t="s">
        <v>183</v>
      </c>
    </row>
    <row r="50" spans="1:19">
      <c r="A50" s="81" t="s">
        <v>110</v>
      </c>
      <c r="B50" s="81" t="s">
        <v>111</v>
      </c>
      <c r="C50" s="81" t="s">
        <v>181</v>
      </c>
      <c r="D50" s="81">
        <v>56.111499999999999</v>
      </c>
      <c r="E50" s="81">
        <v>14.823600000000001</v>
      </c>
      <c r="F50" s="81" t="s">
        <v>33</v>
      </c>
      <c r="G50" s="81" t="s">
        <v>195</v>
      </c>
      <c r="H50" s="81" t="s">
        <v>112</v>
      </c>
      <c r="I50" s="81" t="s">
        <v>113</v>
      </c>
      <c r="J50" s="81" t="s">
        <v>192</v>
      </c>
      <c r="L50" s="81" t="s">
        <v>117</v>
      </c>
      <c r="O50" s="81">
        <v>6599.6</v>
      </c>
      <c r="P50" s="81">
        <v>2.5999999999999999E-3</v>
      </c>
      <c r="Q50" s="81">
        <v>0.38940000000000002</v>
      </c>
      <c r="R50" s="81" t="s">
        <v>116</v>
      </c>
      <c r="S50" s="81" t="s">
        <v>183</v>
      </c>
    </row>
    <row r="51" spans="1:19">
      <c r="A51" s="81" t="s">
        <v>110</v>
      </c>
      <c r="B51" s="81" t="s">
        <v>111</v>
      </c>
      <c r="C51" s="81" t="s">
        <v>181</v>
      </c>
      <c r="D51" s="81">
        <v>56.111499999999999</v>
      </c>
      <c r="E51" s="81">
        <v>14.823600000000001</v>
      </c>
      <c r="F51" s="81" t="s">
        <v>33</v>
      </c>
      <c r="G51" s="81" t="s">
        <v>195</v>
      </c>
      <c r="H51" s="81" t="s">
        <v>112</v>
      </c>
      <c r="I51" s="81" t="s">
        <v>113</v>
      </c>
      <c r="J51" s="81" t="s">
        <v>173</v>
      </c>
      <c r="L51" s="81" t="s">
        <v>117</v>
      </c>
      <c r="M51" s="81" t="s">
        <v>131</v>
      </c>
      <c r="O51" s="81">
        <v>92.3</v>
      </c>
      <c r="P51" s="81">
        <v>2.0709999999999999E-3</v>
      </c>
      <c r="Q51" s="81">
        <v>0.2427</v>
      </c>
      <c r="R51" s="81" t="s">
        <v>116</v>
      </c>
      <c r="S51" s="81" t="s">
        <v>183</v>
      </c>
    </row>
    <row r="52" spans="1:19">
      <c r="A52" s="81" t="s">
        <v>110</v>
      </c>
      <c r="B52" s="81" t="s">
        <v>111</v>
      </c>
      <c r="C52" s="81" t="s">
        <v>181</v>
      </c>
      <c r="D52" s="81">
        <v>56.111499999999999</v>
      </c>
      <c r="E52" s="81">
        <v>14.823600000000001</v>
      </c>
      <c r="F52" s="81" t="s">
        <v>33</v>
      </c>
      <c r="G52" s="81" t="s">
        <v>195</v>
      </c>
      <c r="H52" s="81" t="s">
        <v>112</v>
      </c>
      <c r="I52" s="81" t="s">
        <v>113</v>
      </c>
      <c r="J52" s="81" t="s">
        <v>187</v>
      </c>
      <c r="K52" s="81" t="s">
        <v>164</v>
      </c>
      <c r="L52" s="81" t="s">
        <v>117</v>
      </c>
      <c r="M52" s="81" t="s">
        <v>131</v>
      </c>
      <c r="O52" s="81">
        <v>184.6</v>
      </c>
      <c r="P52" s="81">
        <v>2.0449999999999999E-3</v>
      </c>
      <c r="Q52" s="81">
        <v>0.25030000000000002</v>
      </c>
      <c r="R52" s="81" t="s">
        <v>116</v>
      </c>
      <c r="S52" s="81" t="s">
        <v>183</v>
      </c>
    </row>
    <row r="53" spans="1:19">
      <c r="A53" s="81" t="s">
        <v>110</v>
      </c>
      <c r="B53" s="81" t="s">
        <v>111</v>
      </c>
      <c r="C53" s="81" t="s">
        <v>181</v>
      </c>
      <c r="D53" s="81">
        <v>56.111499999999999</v>
      </c>
      <c r="E53" s="81">
        <v>14.823600000000001</v>
      </c>
      <c r="F53" s="81" t="s">
        <v>33</v>
      </c>
      <c r="G53" s="81" t="s">
        <v>195</v>
      </c>
      <c r="H53" s="81" t="s">
        <v>112</v>
      </c>
      <c r="I53" s="81" t="s">
        <v>113</v>
      </c>
      <c r="J53" s="81" t="s">
        <v>134</v>
      </c>
      <c r="L53" s="81" t="s">
        <v>117</v>
      </c>
      <c r="O53" s="81">
        <v>4714</v>
      </c>
      <c r="P53" s="81">
        <v>1.08E-3</v>
      </c>
      <c r="Q53" s="81">
        <v>0.11310000000000001</v>
      </c>
      <c r="R53" s="81" t="s">
        <v>116</v>
      </c>
      <c r="S53" s="81" t="s">
        <v>183</v>
      </c>
    </row>
    <row r="54" spans="1:19">
      <c r="A54" s="81" t="s">
        <v>110</v>
      </c>
      <c r="B54" s="81" t="s">
        <v>111</v>
      </c>
      <c r="C54" s="81" t="s">
        <v>181</v>
      </c>
      <c r="D54" s="81">
        <v>56.111499999999999</v>
      </c>
      <c r="E54" s="81">
        <v>14.823600000000001</v>
      </c>
      <c r="F54" s="81" t="s">
        <v>33</v>
      </c>
      <c r="G54" s="81" t="s">
        <v>195</v>
      </c>
      <c r="H54" s="81" t="s">
        <v>112</v>
      </c>
      <c r="I54" s="81" t="s">
        <v>113</v>
      </c>
      <c r="J54" s="81" t="s">
        <v>128</v>
      </c>
      <c r="L54" s="81" t="s">
        <v>115</v>
      </c>
      <c r="O54" s="81">
        <v>184.6</v>
      </c>
      <c r="P54" s="81">
        <v>8.2109999999999995E-4</v>
      </c>
      <c r="Q54" s="81">
        <v>0.10630000000000001</v>
      </c>
      <c r="R54" s="81" t="s">
        <v>116</v>
      </c>
      <c r="S54" s="81" t="s">
        <v>183</v>
      </c>
    </row>
    <row r="55" spans="1:19">
      <c r="A55" s="81" t="s">
        <v>110</v>
      </c>
      <c r="B55" s="81" t="s">
        <v>111</v>
      </c>
      <c r="C55" s="81" t="s">
        <v>181</v>
      </c>
      <c r="D55" s="81">
        <v>56.111499999999999</v>
      </c>
      <c r="E55" s="81">
        <v>14.823600000000001</v>
      </c>
      <c r="F55" s="81" t="s">
        <v>33</v>
      </c>
      <c r="G55" s="81" t="s">
        <v>195</v>
      </c>
      <c r="H55" s="81" t="s">
        <v>112</v>
      </c>
      <c r="I55" s="81" t="s">
        <v>113</v>
      </c>
      <c r="J55" s="81" t="s">
        <v>123</v>
      </c>
      <c r="L55" s="81" t="s">
        <v>118</v>
      </c>
      <c r="O55" s="81">
        <v>646.1</v>
      </c>
      <c r="P55" s="81">
        <v>7.1069999999999998E-4</v>
      </c>
      <c r="Q55" s="81">
        <v>0.10009999999999999</v>
      </c>
      <c r="R55" s="81" t="s">
        <v>116</v>
      </c>
      <c r="S55" s="81" t="s">
        <v>183</v>
      </c>
    </row>
    <row r="56" spans="1:19">
      <c r="A56" s="81" t="s">
        <v>110</v>
      </c>
      <c r="B56" s="81" t="s">
        <v>111</v>
      </c>
      <c r="C56" s="81" t="s">
        <v>181</v>
      </c>
      <c r="D56" s="81">
        <v>56.111499999999999</v>
      </c>
      <c r="E56" s="81">
        <v>14.823600000000001</v>
      </c>
      <c r="F56" s="81" t="s">
        <v>33</v>
      </c>
      <c r="G56" s="81" t="s">
        <v>195</v>
      </c>
      <c r="H56" s="81" t="s">
        <v>112</v>
      </c>
      <c r="I56" s="81" t="s">
        <v>113</v>
      </c>
      <c r="J56" s="81" t="s">
        <v>189</v>
      </c>
      <c r="L56" s="81" t="s">
        <v>117</v>
      </c>
      <c r="O56" s="81">
        <v>92.3</v>
      </c>
      <c r="P56" s="81">
        <v>5.9429999999999997E-4</v>
      </c>
      <c r="Q56" s="81">
        <v>7.5219999999999995E-2</v>
      </c>
      <c r="R56" s="81" t="s">
        <v>116</v>
      </c>
      <c r="S56" s="81" t="s">
        <v>183</v>
      </c>
    </row>
    <row r="57" spans="1:19">
      <c r="A57" s="81" t="s">
        <v>110</v>
      </c>
      <c r="B57" s="81" t="s">
        <v>111</v>
      </c>
      <c r="C57" s="81" t="s">
        <v>181</v>
      </c>
      <c r="D57" s="81">
        <v>56.111499999999999</v>
      </c>
      <c r="E57" s="81">
        <v>14.823600000000001</v>
      </c>
      <c r="F57" s="81" t="s">
        <v>33</v>
      </c>
      <c r="G57" s="81" t="s">
        <v>195</v>
      </c>
      <c r="H57" s="81" t="s">
        <v>112</v>
      </c>
      <c r="I57" s="81" t="s">
        <v>113</v>
      </c>
      <c r="J57" s="81" t="s">
        <v>121</v>
      </c>
      <c r="L57" s="81" t="s">
        <v>117</v>
      </c>
      <c r="M57" s="81" t="s">
        <v>122</v>
      </c>
      <c r="O57" s="81">
        <v>276.89999999999998</v>
      </c>
      <c r="P57" s="81">
        <v>5.4359999999999999E-4</v>
      </c>
      <c r="Q57" s="81">
        <v>8.6120000000000002E-2</v>
      </c>
      <c r="R57" s="81" t="s">
        <v>116</v>
      </c>
      <c r="S57" s="81" t="s">
        <v>183</v>
      </c>
    </row>
    <row r="58" spans="1:19">
      <c r="A58" s="81" t="s">
        <v>110</v>
      </c>
      <c r="B58" s="81" t="s">
        <v>111</v>
      </c>
      <c r="C58" s="81" t="s">
        <v>181</v>
      </c>
      <c r="D58" s="81">
        <v>56.111499999999999</v>
      </c>
      <c r="E58" s="81">
        <v>14.823600000000001</v>
      </c>
      <c r="F58" s="81" t="s">
        <v>33</v>
      </c>
      <c r="G58" s="81" t="s">
        <v>195</v>
      </c>
      <c r="H58" s="81" t="s">
        <v>112</v>
      </c>
      <c r="I58" s="81" t="s">
        <v>113</v>
      </c>
      <c r="J58" s="81" t="s">
        <v>124</v>
      </c>
      <c r="L58" s="81" t="s">
        <v>115</v>
      </c>
      <c r="O58" s="81">
        <v>92.3</v>
      </c>
      <c r="P58" s="81">
        <v>4.5649999999999998E-4</v>
      </c>
      <c r="Q58" s="81">
        <v>5.8700000000000002E-2</v>
      </c>
      <c r="R58" s="81" t="s">
        <v>116</v>
      </c>
      <c r="S58" s="81" t="s">
        <v>183</v>
      </c>
    </row>
    <row r="59" spans="1:19">
      <c r="A59" s="81" t="s">
        <v>110</v>
      </c>
      <c r="B59" s="81" t="s">
        <v>111</v>
      </c>
      <c r="C59" s="81" t="s">
        <v>181</v>
      </c>
      <c r="D59" s="81">
        <v>56.111499999999999</v>
      </c>
      <c r="E59" s="81">
        <v>14.823600000000001</v>
      </c>
      <c r="F59" s="81" t="s">
        <v>33</v>
      </c>
      <c r="G59" s="81" t="s">
        <v>195</v>
      </c>
      <c r="H59" s="81" t="s">
        <v>112</v>
      </c>
      <c r="I59" s="81" t="s">
        <v>113</v>
      </c>
      <c r="J59" s="81" t="s">
        <v>126</v>
      </c>
      <c r="L59" s="81" t="s">
        <v>117</v>
      </c>
      <c r="O59" s="81">
        <v>92.3</v>
      </c>
      <c r="P59" s="81">
        <v>4.4099999999999999E-4</v>
      </c>
      <c r="Q59" s="81">
        <v>2.5569999999999999E-2</v>
      </c>
      <c r="R59" s="81" t="s">
        <v>116</v>
      </c>
      <c r="S59" s="81" t="s">
        <v>183</v>
      </c>
    </row>
    <row r="60" spans="1:19">
      <c r="A60" s="81" t="s">
        <v>110</v>
      </c>
      <c r="B60" s="81" t="s">
        <v>111</v>
      </c>
      <c r="C60" s="81" t="s">
        <v>181</v>
      </c>
      <c r="D60" s="81">
        <v>56.111499999999999</v>
      </c>
      <c r="E60" s="81">
        <v>14.823600000000001</v>
      </c>
      <c r="F60" s="81" t="s">
        <v>33</v>
      </c>
      <c r="G60" s="81" t="s">
        <v>195</v>
      </c>
      <c r="H60" s="81" t="s">
        <v>112</v>
      </c>
      <c r="I60" s="81" t="s">
        <v>113</v>
      </c>
      <c r="J60" s="81" t="s">
        <v>177</v>
      </c>
      <c r="L60" s="81" t="s">
        <v>115</v>
      </c>
      <c r="O60" s="81">
        <v>276.89999999999998</v>
      </c>
      <c r="P60" s="81">
        <v>3.7599999999999998E-4</v>
      </c>
      <c r="Q60" s="81">
        <v>5.2330000000000002E-2</v>
      </c>
      <c r="R60" s="81" t="s">
        <v>116</v>
      </c>
      <c r="S60" s="81" t="s">
        <v>183</v>
      </c>
    </row>
    <row r="61" spans="1:19">
      <c r="A61" s="81" t="s">
        <v>110</v>
      </c>
      <c r="B61" s="81" t="s">
        <v>111</v>
      </c>
      <c r="C61" s="81" t="s">
        <v>181</v>
      </c>
      <c r="D61" s="81">
        <v>56.111499999999999</v>
      </c>
      <c r="E61" s="81">
        <v>14.823600000000001</v>
      </c>
      <c r="F61" s="81" t="s">
        <v>33</v>
      </c>
      <c r="G61" s="81" t="s">
        <v>195</v>
      </c>
      <c r="H61" s="81" t="s">
        <v>112</v>
      </c>
      <c r="I61" s="81" t="s">
        <v>113</v>
      </c>
      <c r="J61" s="81" t="s">
        <v>148</v>
      </c>
      <c r="L61" s="81" t="s">
        <v>117</v>
      </c>
      <c r="O61" s="81">
        <v>3045.9</v>
      </c>
      <c r="P61" s="81">
        <v>3.6860000000000001E-4</v>
      </c>
      <c r="Q61" s="81">
        <v>6.0920000000000002E-2</v>
      </c>
      <c r="R61" s="81" t="s">
        <v>116</v>
      </c>
      <c r="S61" s="81" t="s">
        <v>183</v>
      </c>
    </row>
    <row r="62" spans="1:19">
      <c r="A62" s="81" t="s">
        <v>110</v>
      </c>
      <c r="B62" s="81" t="s">
        <v>111</v>
      </c>
      <c r="C62" s="81" t="s">
        <v>181</v>
      </c>
      <c r="D62" s="81">
        <v>56.111499999999999</v>
      </c>
      <c r="E62" s="81">
        <v>14.823600000000001</v>
      </c>
      <c r="F62" s="81" t="s">
        <v>33</v>
      </c>
      <c r="G62" s="81" t="s">
        <v>195</v>
      </c>
      <c r="H62" s="81" t="s">
        <v>112</v>
      </c>
      <c r="I62" s="81" t="s">
        <v>113</v>
      </c>
      <c r="J62" s="81" t="s">
        <v>175</v>
      </c>
      <c r="L62" s="81" t="s">
        <v>117</v>
      </c>
      <c r="M62" s="81" t="s">
        <v>122</v>
      </c>
      <c r="O62" s="81">
        <v>1885.6</v>
      </c>
      <c r="P62" s="81">
        <v>3.0919999999999998E-4</v>
      </c>
      <c r="Q62" s="81">
        <v>5.8450000000000002E-2</v>
      </c>
      <c r="R62" s="81" t="s">
        <v>116</v>
      </c>
      <c r="S62" s="81" t="s">
        <v>183</v>
      </c>
    </row>
    <row r="63" spans="1:19">
      <c r="A63" s="81" t="s">
        <v>110</v>
      </c>
      <c r="B63" s="81" t="s">
        <v>111</v>
      </c>
      <c r="C63" s="81" t="s">
        <v>181</v>
      </c>
      <c r="D63" s="81">
        <v>56.111499999999999</v>
      </c>
      <c r="E63" s="81">
        <v>14.823600000000001</v>
      </c>
      <c r="F63" s="81" t="s">
        <v>33</v>
      </c>
      <c r="G63" s="81" t="s">
        <v>195</v>
      </c>
      <c r="H63" s="81" t="s">
        <v>112</v>
      </c>
      <c r="I63" s="81" t="s">
        <v>113</v>
      </c>
      <c r="J63" s="81" t="s">
        <v>162</v>
      </c>
      <c r="L63" s="81" t="s">
        <v>117</v>
      </c>
      <c r="N63" s="81" t="s">
        <v>125</v>
      </c>
      <c r="R63" s="81" t="s">
        <v>116</v>
      </c>
      <c r="S63" s="81" t="s">
        <v>183</v>
      </c>
    </row>
    <row r="64" spans="1:19">
      <c r="A64" s="81" t="s">
        <v>110</v>
      </c>
      <c r="B64" s="81" t="s">
        <v>111</v>
      </c>
      <c r="C64" s="81" t="s">
        <v>181</v>
      </c>
      <c r="D64" s="81">
        <v>56.111499999999999</v>
      </c>
      <c r="E64" s="81">
        <v>14.823600000000001</v>
      </c>
      <c r="F64" s="81" t="s">
        <v>33</v>
      </c>
      <c r="G64" s="81" t="s">
        <v>195</v>
      </c>
      <c r="H64" s="81" t="s">
        <v>112</v>
      </c>
      <c r="I64" s="81" t="s">
        <v>113</v>
      </c>
      <c r="J64" s="81" t="s">
        <v>159</v>
      </c>
      <c r="L64" s="81" t="s">
        <v>117</v>
      </c>
      <c r="M64" s="81" t="s">
        <v>131</v>
      </c>
      <c r="N64" s="81" t="s">
        <v>125</v>
      </c>
      <c r="R64" s="81" t="s">
        <v>116</v>
      </c>
      <c r="S64" s="81" t="s">
        <v>183</v>
      </c>
    </row>
    <row r="65" spans="1:19">
      <c r="A65" s="81" t="s">
        <v>110</v>
      </c>
      <c r="B65" s="81" t="s">
        <v>111</v>
      </c>
      <c r="C65" s="81" t="s">
        <v>181</v>
      </c>
      <c r="D65" s="81">
        <v>56.111499999999999</v>
      </c>
      <c r="E65" s="81">
        <v>14.823600000000001</v>
      </c>
      <c r="F65" s="81" t="s">
        <v>33</v>
      </c>
      <c r="G65" s="81" t="s">
        <v>195</v>
      </c>
      <c r="H65" s="81" t="s">
        <v>112</v>
      </c>
      <c r="I65" s="81" t="s">
        <v>113</v>
      </c>
      <c r="J65" s="81" t="s">
        <v>150</v>
      </c>
      <c r="L65" s="81" t="s">
        <v>117</v>
      </c>
      <c r="N65" s="81" t="s">
        <v>125</v>
      </c>
      <c r="R65" s="81" t="s">
        <v>116</v>
      </c>
      <c r="S65" s="81" t="s">
        <v>183</v>
      </c>
    </row>
    <row r="66" spans="1:19">
      <c r="A66" s="81" t="s">
        <v>110</v>
      </c>
      <c r="B66" s="81" t="s">
        <v>111</v>
      </c>
      <c r="C66" s="81" t="s">
        <v>181</v>
      </c>
      <c r="D66" s="81">
        <v>56.111499999999999</v>
      </c>
      <c r="E66" s="81">
        <v>14.823600000000001</v>
      </c>
      <c r="F66" s="81" t="s">
        <v>33</v>
      </c>
      <c r="G66" s="81" t="s">
        <v>195</v>
      </c>
      <c r="H66" s="81" t="s">
        <v>112</v>
      </c>
      <c r="I66" s="81" t="s">
        <v>113</v>
      </c>
      <c r="J66" s="81" t="s">
        <v>191</v>
      </c>
      <c r="L66" s="81" t="s">
        <v>115</v>
      </c>
      <c r="N66" s="81" t="s">
        <v>125</v>
      </c>
      <c r="R66" s="81" t="s">
        <v>116</v>
      </c>
      <c r="S66" s="81" t="s">
        <v>183</v>
      </c>
    </row>
    <row r="67" spans="1:19">
      <c r="A67" s="81" t="s">
        <v>110</v>
      </c>
      <c r="B67" s="81" t="s">
        <v>111</v>
      </c>
      <c r="C67" s="81" t="s">
        <v>181</v>
      </c>
      <c r="D67" s="81">
        <v>56.111499999999999</v>
      </c>
      <c r="E67" s="81">
        <v>14.823600000000001</v>
      </c>
      <c r="F67" s="81" t="s">
        <v>33</v>
      </c>
      <c r="G67" s="81" t="s">
        <v>195</v>
      </c>
      <c r="H67" s="81" t="s">
        <v>112</v>
      </c>
      <c r="I67" s="81" t="s">
        <v>113</v>
      </c>
      <c r="J67" s="81" t="s">
        <v>144</v>
      </c>
      <c r="L67" s="81" t="s">
        <v>117</v>
      </c>
      <c r="N67" s="81" t="s">
        <v>125</v>
      </c>
      <c r="R67" s="81" t="s">
        <v>116</v>
      </c>
      <c r="S67" s="81" t="s">
        <v>183</v>
      </c>
    </row>
    <row r="68" spans="1:19">
      <c r="A68" s="81" t="s">
        <v>110</v>
      </c>
      <c r="B68" s="81" t="s">
        <v>111</v>
      </c>
      <c r="C68" s="81" t="s">
        <v>181</v>
      </c>
      <c r="D68" s="81">
        <v>56.111499999999999</v>
      </c>
      <c r="E68" s="81">
        <v>14.823600000000001</v>
      </c>
      <c r="F68" s="81" t="s">
        <v>33</v>
      </c>
      <c r="G68" s="81" t="s">
        <v>195</v>
      </c>
      <c r="H68" s="81" t="s">
        <v>112</v>
      </c>
      <c r="I68" s="81" t="s">
        <v>113</v>
      </c>
      <c r="J68" s="81" t="s">
        <v>137</v>
      </c>
      <c r="L68" s="81" t="s">
        <v>117</v>
      </c>
      <c r="N68" s="81" t="s">
        <v>127</v>
      </c>
      <c r="R68" s="81" t="s">
        <v>116</v>
      </c>
      <c r="S68" s="81" t="s">
        <v>183</v>
      </c>
    </row>
    <row r="69" spans="1:19">
      <c r="A69" s="81" t="s">
        <v>110</v>
      </c>
      <c r="B69" s="81" t="s">
        <v>111</v>
      </c>
      <c r="C69" s="81" t="s">
        <v>181</v>
      </c>
      <c r="D69" s="81">
        <v>56.111499999999999</v>
      </c>
      <c r="E69" s="81">
        <v>14.823600000000001</v>
      </c>
      <c r="F69" s="81" t="s">
        <v>33</v>
      </c>
      <c r="G69" s="81" t="s">
        <v>195</v>
      </c>
      <c r="H69" s="81" t="s">
        <v>112</v>
      </c>
      <c r="I69" s="81" t="s">
        <v>113</v>
      </c>
      <c r="J69" s="81" t="s">
        <v>130</v>
      </c>
      <c r="L69" s="81" t="s">
        <v>118</v>
      </c>
      <c r="M69" s="81" t="s">
        <v>131</v>
      </c>
      <c r="N69" s="81" t="s">
        <v>127</v>
      </c>
      <c r="R69" s="81" t="s">
        <v>116</v>
      </c>
      <c r="S69" s="81" t="s">
        <v>183</v>
      </c>
    </row>
    <row r="70" spans="1:19">
      <c r="A70" s="81" t="s">
        <v>132</v>
      </c>
      <c r="B70" s="81" t="s">
        <v>111</v>
      </c>
      <c r="C70" s="81" t="s">
        <v>196</v>
      </c>
      <c r="D70" s="81">
        <v>55.9831</v>
      </c>
      <c r="E70" s="81">
        <v>14.5138</v>
      </c>
      <c r="F70" s="81" t="s">
        <v>5</v>
      </c>
      <c r="G70" s="81" t="s">
        <v>197</v>
      </c>
      <c r="H70" s="81" t="s">
        <v>133</v>
      </c>
      <c r="I70" s="81" t="s">
        <v>113</v>
      </c>
      <c r="J70" s="81" t="s">
        <v>171</v>
      </c>
      <c r="L70" s="81" t="s">
        <v>118</v>
      </c>
      <c r="O70" s="81">
        <v>29226.799999999999</v>
      </c>
      <c r="P70" s="81">
        <v>0.10249999999999999</v>
      </c>
      <c r="Q70" s="81">
        <v>13.44</v>
      </c>
      <c r="R70" s="81" t="s">
        <v>116</v>
      </c>
      <c r="S70" s="81" t="s">
        <v>183</v>
      </c>
    </row>
    <row r="71" spans="1:19">
      <c r="A71" s="81" t="s">
        <v>132</v>
      </c>
      <c r="B71" s="81" t="s">
        <v>111</v>
      </c>
      <c r="C71" s="81" t="s">
        <v>196</v>
      </c>
      <c r="D71" s="81">
        <v>55.9831</v>
      </c>
      <c r="E71" s="81">
        <v>14.5138</v>
      </c>
      <c r="F71" s="81" t="s">
        <v>5</v>
      </c>
      <c r="G71" s="81" t="s">
        <v>197</v>
      </c>
      <c r="H71" s="81" t="s">
        <v>133</v>
      </c>
      <c r="I71" s="81" t="s">
        <v>113</v>
      </c>
      <c r="J71" s="81" t="s">
        <v>119</v>
      </c>
      <c r="L71" s="81" t="s">
        <v>117</v>
      </c>
      <c r="O71" s="81">
        <v>2322966.7999999998</v>
      </c>
      <c r="P71" s="81">
        <v>7.6660000000000006E-2</v>
      </c>
      <c r="Q71" s="81">
        <v>13.94</v>
      </c>
      <c r="R71" s="81" t="s">
        <v>116</v>
      </c>
      <c r="S71" s="81" t="s">
        <v>183</v>
      </c>
    </row>
    <row r="72" spans="1:19">
      <c r="A72" s="81" t="s">
        <v>132</v>
      </c>
      <c r="B72" s="81" t="s">
        <v>111</v>
      </c>
      <c r="C72" s="81" t="s">
        <v>196</v>
      </c>
      <c r="D72" s="81">
        <v>55.9831</v>
      </c>
      <c r="E72" s="81">
        <v>14.5138</v>
      </c>
      <c r="F72" s="81" t="s">
        <v>5</v>
      </c>
      <c r="G72" s="81" t="s">
        <v>197</v>
      </c>
      <c r="H72" s="81" t="s">
        <v>133</v>
      </c>
      <c r="I72" s="81" t="s">
        <v>113</v>
      </c>
      <c r="J72" s="81" t="s">
        <v>119</v>
      </c>
      <c r="L72" s="81" t="s">
        <v>117</v>
      </c>
      <c r="O72" s="81">
        <v>211178.8</v>
      </c>
      <c r="P72" s="81">
        <v>6.7790000000000003E-2</v>
      </c>
      <c r="Q72" s="81">
        <v>10.35</v>
      </c>
      <c r="R72" s="81" t="s">
        <v>116</v>
      </c>
      <c r="S72" s="81" t="s">
        <v>183</v>
      </c>
    </row>
    <row r="73" spans="1:19">
      <c r="A73" s="81" t="s">
        <v>132</v>
      </c>
      <c r="B73" s="81" t="s">
        <v>111</v>
      </c>
      <c r="C73" s="81" t="s">
        <v>196</v>
      </c>
      <c r="D73" s="81">
        <v>55.9831</v>
      </c>
      <c r="E73" s="81">
        <v>14.5138</v>
      </c>
      <c r="F73" s="81" t="s">
        <v>5</v>
      </c>
      <c r="G73" s="81" t="s">
        <v>197</v>
      </c>
      <c r="H73" s="81" t="s">
        <v>133</v>
      </c>
      <c r="I73" s="81" t="s">
        <v>113</v>
      </c>
      <c r="J73" s="81" t="s">
        <v>185</v>
      </c>
      <c r="K73" s="81" t="s">
        <v>135</v>
      </c>
      <c r="L73" s="81" t="s">
        <v>118</v>
      </c>
      <c r="O73" s="81">
        <v>461.5</v>
      </c>
      <c r="P73" s="81">
        <v>2.511E-2</v>
      </c>
      <c r="Q73" s="81">
        <v>2.7890000000000001</v>
      </c>
      <c r="R73" s="81" t="s">
        <v>116</v>
      </c>
      <c r="S73" s="81" t="s">
        <v>183</v>
      </c>
    </row>
    <row r="74" spans="1:19">
      <c r="A74" s="81" t="s">
        <v>132</v>
      </c>
      <c r="B74" s="81" t="s">
        <v>111</v>
      </c>
      <c r="C74" s="81" t="s">
        <v>196</v>
      </c>
      <c r="D74" s="81">
        <v>55.9831</v>
      </c>
      <c r="E74" s="81">
        <v>14.5138</v>
      </c>
      <c r="F74" s="81" t="s">
        <v>5</v>
      </c>
      <c r="G74" s="81" t="s">
        <v>197</v>
      </c>
      <c r="H74" s="81" t="s">
        <v>133</v>
      </c>
      <c r="I74" s="81" t="s">
        <v>113</v>
      </c>
      <c r="J74" s="81" t="s">
        <v>114</v>
      </c>
      <c r="L74" s="81" t="s">
        <v>115</v>
      </c>
      <c r="O74" s="81">
        <v>4714</v>
      </c>
      <c r="P74" s="81">
        <v>1.9740000000000001E-2</v>
      </c>
      <c r="Q74" s="81">
        <v>2.5630000000000002</v>
      </c>
      <c r="R74" s="81" t="s">
        <v>116</v>
      </c>
      <c r="S74" s="81" t="s">
        <v>183</v>
      </c>
    </row>
    <row r="75" spans="1:19">
      <c r="A75" s="81" t="s">
        <v>132</v>
      </c>
      <c r="B75" s="81" t="s">
        <v>111</v>
      </c>
      <c r="C75" s="81" t="s">
        <v>196</v>
      </c>
      <c r="D75" s="81">
        <v>55.9831</v>
      </c>
      <c r="E75" s="81">
        <v>14.5138</v>
      </c>
      <c r="F75" s="81" t="s">
        <v>5</v>
      </c>
      <c r="G75" s="81" t="s">
        <v>197</v>
      </c>
      <c r="H75" s="81" t="s">
        <v>133</v>
      </c>
      <c r="I75" s="81" t="s">
        <v>113</v>
      </c>
      <c r="J75" s="81" t="s">
        <v>184</v>
      </c>
      <c r="L75" s="81" t="s">
        <v>117</v>
      </c>
      <c r="O75" s="81">
        <v>75421</v>
      </c>
      <c r="P75" s="81">
        <v>9.9559999999999996E-3</v>
      </c>
      <c r="Q75" s="81">
        <v>1.5840000000000001</v>
      </c>
      <c r="R75" s="81" t="s">
        <v>116</v>
      </c>
      <c r="S75" s="81" t="s">
        <v>183</v>
      </c>
    </row>
    <row r="76" spans="1:19">
      <c r="A76" s="81" t="s">
        <v>132</v>
      </c>
      <c r="B76" s="81" t="s">
        <v>111</v>
      </c>
      <c r="C76" s="81" t="s">
        <v>196</v>
      </c>
      <c r="D76" s="81">
        <v>55.9831</v>
      </c>
      <c r="E76" s="81">
        <v>14.5138</v>
      </c>
      <c r="F76" s="81" t="s">
        <v>5</v>
      </c>
      <c r="G76" s="81" t="s">
        <v>197</v>
      </c>
      <c r="H76" s="81" t="s">
        <v>133</v>
      </c>
      <c r="I76" s="81" t="s">
        <v>113</v>
      </c>
      <c r="J76" s="81" t="s">
        <v>120</v>
      </c>
      <c r="L76" s="81" t="s">
        <v>117</v>
      </c>
      <c r="O76" s="81">
        <v>7542.1</v>
      </c>
      <c r="P76" s="81">
        <v>6.1390000000000004E-3</v>
      </c>
      <c r="Q76" s="81">
        <v>0.88239999999999996</v>
      </c>
      <c r="R76" s="81" t="s">
        <v>116</v>
      </c>
      <c r="S76" s="81" t="s">
        <v>183</v>
      </c>
    </row>
    <row r="77" spans="1:19">
      <c r="A77" s="81" t="s">
        <v>132</v>
      </c>
      <c r="B77" s="81" t="s">
        <v>111</v>
      </c>
      <c r="C77" s="81" t="s">
        <v>196</v>
      </c>
      <c r="D77" s="81">
        <v>55.9831</v>
      </c>
      <c r="E77" s="81">
        <v>14.5138</v>
      </c>
      <c r="F77" s="81" t="s">
        <v>5</v>
      </c>
      <c r="G77" s="81" t="s">
        <v>197</v>
      </c>
      <c r="H77" s="81" t="s">
        <v>133</v>
      </c>
      <c r="I77" s="81" t="s">
        <v>113</v>
      </c>
      <c r="J77" s="81" t="s">
        <v>129</v>
      </c>
      <c r="L77" s="81" t="s">
        <v>117</v>
      </c>
      <c r="O77" s="81">
        <v>30168.400000000001</v>
      </c>
      <c r="P77" s="81">
        <v>5.4599999999999996E-3</v>
      </c>
      <c r="Q77" s="81">
        <v>0.84470000000000001</v>
      </c>
      <c r="R77" s="81" t="s">
        <v>116</v>
      </c>
      <c r="S77" s="81" t="s">
        <v>183</v>
      </c>
    </row>
    <row r="78" spans="1:19">
      <c r="A78" s="81" t="s">
        <v>132</v>
      </c>
      <c r="B78" s="81" t="s">
        <v>111</v>
      </c>
      <c r="C78" s="81" t="s">
        <v>196</v>
      </c>
      <c r="D78" s="81">
        <v>55.9831</v>
      </c>
      <c r="E78" s="81">
        <v>14.5138</v>
      </c>
      <c r="F78" s="81" t="s">
        <v>5</v>
      </c>
      <c r="G78" s="81" t="s">
        <v>197</v>
      </c>
      <c r="H78" s="81" t="s">
        <v>133</v>
      </c>
      <c r="I78" s="81" t="s">
        <v>113</v>
      </c>
      <c r="J78" s="81" t="s">
        <v>192</v>
      </c>
      <c r="K78" s="81" t="s">
        <v>135</v>
      </c>
      <c r="L78" s="81" t="s">
        <v>117</v>
      </c>
      <c r="O78" s="81">
        <v>4714</v>
      </c>
      <c r="P78" s="81">
        <v>1.8569999999999999E-3</v>
      </c>
      <c r="Q78" s="81">
        <v>0.27810000000000001</v>
      </c>
      <c r="R78" s="81" t="s">
        <v>116</v>
      </c>
      <c r="S78" s="81" t="s">
        <v>183</v>
      </c>
    </row>
    <row r="79" spans="1:19">
      <c r="A79" s="81" t="s">
        <v>132</v>
      </c>
      <c r="B79" s="81" t="s">
        <v>111</v>
      </c>
      <c r="C79" s="81" t="s">
        <v>196</v>
      </c>
      <c r="D79" s="81">
        <v>55.9831</v>
      </c>
      <c r="E79" s="81">
        <v>14.5138</v>
      </c>
      <c r="F79" s="81" t="s">
        <v>5</v>
      </c>
      <c r="G79" s="81" t="s">
        <v>197</v>
      </c>
      <c r="H79" s="81" t="s">
        <v>133</v>
      </c>
      <c r="I79" s="81" t="s">
        <v>113</v>
      </c>
      <c r="J79" s="81" t="s">
        <v>161</v>
      </c>
      <c r="L79" s="81" t="s">
        <v>117</v>
      </c>
      <c r="O79" s="81">
        <v>1885.6</v>
      </c>
      <c r="P79" s="81">
        <v>1.3630000000000001E-3</v>
      </c>
      <c r="Q79" s="81">
        <v>0.19800000000000001</v>
      </c>
      <c r="R79" s="81" t="s">
        <v>116</v>
      </c>
      <c r="S79" s="81" t="s">
        <v>183</v>
      </c>
    </row>
    <row r="80" spans="1:19">
      <c r="A80" s="81" t="s">
        <v>132</v>
      </c>
      <c r="B80" s="81" t="s">
        <v>111</v>
      </c>
      <c r="C80" s="81" t="s">
        <v>196</v>
      </c>
      <c r="D80" s="81">
        <v>55.9831</v>
      </c>
      <c r="E80" s="81">
        <v>14.5138</v>
      </c>
      <c r="F80" s="81" t="s">
        <v>5</v>
      </c>
      <c r="G80" s="81" t="s">
        <v>197</v>
      </c>
      <c r="H80" s="81" t="s">
        <v>133</v>
      </c>
      <c r="I80" s="81" t="s">
        <v>113</v>
      </c>
      <c r="J80" s="81" t="s">
        <v>143</v>
      </c>
      <c r="L80" s="81" t="s">
        <v>115</v>
      </c>
      <c r="O80" s="81">
        <v>92.3</v>
      </c>
      <c r="P80" s="81">
        <v>1.304E-3</v>
      </c>
      <c r="Q80" s="81">
        <v>0.1573</v>
      </c>
      <c r="R80" s="81" t="s">
        <v>116</v>
      </c>
      <c r="S80" s="81" t="s">
        <v>183</v>
      </c>
    </row>
    <row r="81" spans="1:19">
      <c r="A81" s="81" t="s">
        <v>132</v>
      </c>
      <c r="B81" s="81" t="s">
        <v>111</v>
      </c>
      <c r="C81" s="81" t="s">
        <v>196</v>
      </c>
      <c r="D81" s="81">
        <v>55.9831</v>
      </c>
      <c r="E81" s="81">
        <v>14.5138</v>
      </c>
      <c r="F81" s="81" t="s">
        <v>5</v>
      </c>
      <c r="G81" s="81" t="s">
        <v>197</v>
      </c>
      <c r="H81" s="81" t="s">
        <v>133</v>
      </c>
      <c r="I81" s="81" t="s">
        <v>113</v>
      </c>
      <c r="J81" s="81" t="s">
        <v>126</v>
      </c>
      <c r="L81" s="81" t="s">
        <v>117</v>
      </c>
      <c r="O81" s="81">
        <v>4714</v>
      </c>
      <c r="P81" s="81">
        <v>9.4280000000000004E-4</v>
      </c>
      <c r="Q81" s="81">
        <v>9.8989999999999995E-2</v>
      </c>
      <c r="R81" s="81" t="s">
        <v>116</v>
      </c>
      <c r="S81" s="81" t="s">
        <v>183</v>
      </c>
    </row>
    <row r="82" spans="1:19">
      <c r="A82" s="81" t="s">
        <v>132</v>
      </c>
      <c r="B82" s="81" t="s">
        <v>111</v>
      </c>
      <c r="C82" s="81" t="s">
        <v>196</v>
      </c>
      <c r="D82" s="81">
        <v>55.9831</v>
      </c>
      <c r="E82" s="81">
        <v>14.5138</v>
      </c>
      <c r="F82" s="81" t="s">
        <v>5</v>
      </c>
      <c r="G82" s="81" t="s">
        <v>197</v>
      </c>
      <c r="H82" s="81" t="s">
        <v>133</v>
      </c>
      <c r="I82" s="81" t="s">
        <v>113</v>
      </c>
      <c r="J82" s="81" t="s">
        <v>162</v>
      </c>
      <c r="L82" s="81" t="s">
        <v>117</v>
      </c>
      <c r="O82" s="81">
        <v>184.6</v>
      </c>
      <c r="P82" s="81">
        <v>6.8709999999999995E-4</v>
      </c>
      <c r="Q82" s="81">
        <v>4.19E-2</v>
      </c>
      <c r="R82" s="81" t="s">
        <v>116</v>
      </c>
      <c r="S82" s="81" t="s">
        <v>183</v>
      </c>
    </row>
    <row r="83" spans="1:19">
      <c r="A83" s="81" t="s">
        <v>132</v>
      </c>
      <c r="B83" s="81" t="s">
        <v>111</v>
      </c>
      <c r="C83" s="81" t="s">
        <v>196</v>
      </c>
      <c r="D83" s="81">
        <v>55.9831</v>
      </c>
      <c r="E83" s="81">
        <v>14.5138</v>
      </c>
      <c r="F83" s="81" t="s">
        <v>5</v>
      </c>
      <c r="G83" s="81" t="s">
        <v>197</v>
      </c>
      <c r="H83" s="81" t="s">
        <v>133</v>
      </c>
      <c r="I83" s="81" t="s">
        <v>113</v>
      </c>
      <c r="J83" s="81" t="s">
        <v>124</v>
      </c>
      <c r="L83" s="81" t="s">
        <v>115</v>
      </c>
      <c r="O83" s="81">
        <v>92.3</v>
      </c>
      <c r="P83" s="81">
        <v>4.5649999999999998E-4</v>
      </c>
      <c r="Q83" s="81">
        <v>5.8700000000000002E-2</v>
      </c>
      <c r="R83" s="81" t="s">
        <v>116</v>
      </c>
      <c r="S83" s="81" t="s">
        <v>183</v>
      </c>
    </row>
    <row r="84" spans="1:19">
      <c r="A84" s="81" t="s">
        <v>132</v>
      </c>
      <c r="B84" s="81" t="s">
        <v>111</v>
      </c>
      <c r="C84" s="81" t="s">
        <v>196</v>
      </c>
      <c r="D84" s="81">
        <v>55.9831</v>
      </c>
      <c r="E84" s="81">
        <v>14.5138</v>
      </c>
      <c r="F84" s="81" t="s">
        <v>5</v>
      </c>
      <c r="G84" s="81" t="s">
        <v>197</v>
      </c>
      <c r="H84" s="81" t="s">
        <v>133</v>
      </c>
      <c r="I84" s="81" t="s">
        <v>113</v>
      </c>
      <c r="J84" s="81" t="s">
        <v>126</v>
      </c>
      <c r="L84" s="81" t="s">
        <v>117</v>
      </c>
      <c r="O84" s="81">
        <v>92.3</v>
      </c>
      <c r="P84" s="81">
        <v>4.4099999999999999E-4</v>
      </c>
      <c r="Q84" s="81">
        <v>2.5569999999999999E-2</v>
      </c>
      <c r="R84" s="81" t="s">
        <v>116</v>
      </c>
      <c r="S84" s="81" t="s">
        <v>183</v>
      </c>
    </row>
    <row r="85" spans="1:19">
      <c r="A85" s="81" t="s">
        <v>132</v>
      </c>
      <c r="B85" s="81" t="s">
        <v>111</v>
      </c>
      <c r="C85" s="81" t="s">
        <v>196</v>
      </c>
      <c r="D85" s="81">
        <v>55.9831</v>
      </c>
      <c r="E85" s="81">
        <v>14.5138</v>
      </c>
      <c r="F85" s="81" t="s">
        <v>5</v>
      </c>
      <c r="G85" s="81" t="s">
        <v>197</v>
      </c>
      <c r="H85" s="81" t="s">
        <v>133</v>
      </c>
      <c r="I85" s="81" t="s">
        <v>113</v>
      </c>
      <c r="J85" s="81" t="s">
        <v>128</v>
      </c>
      <c r="L85" s="81" t="s">
        <v>115</v>
      </c>
      <c r="O85" s="81">
        <v>92.3</v>
      </c>
      <c r="P85" s="81">
        <v>4.1060000000000001E-4</v>
      </c>
      <c r="Q85" s="81">
        <v>5.3159999999999999E-2</v>
      </c>
      <c r="R85" s="81" t="s">
        <v>116</v>
      </c>
      <c r="S85" s="81" t="s">
        <v>183</v>
      </c>
    </row>
    <row r="86" spans="1:19">
      <c r="A86" s="81" t="s">
        <v>132</v>
      </c>
      <c r="B86" s="81" t="s">
        <v>111</v>
      </c>
      <c r="C86" s="81" t="s">
        <v>196</v>
      </c>
      <c r="D86" s="81">
        <v>55.9831</v>
      </c>
      <c r="E86" s="81">
        <v>14.5138</v>
      </c>
      <c r="F86" s="81" t="s">
        <v>5</v>
      </c>
      <c r="G86" s="81" t="s">
        <v>197</v>
      </c>
      <c r="H86" s="81" t="s">
        <v>133</v>
      </c>
      <c r="I86" s="81" t="s">
        <v>113</v>
      </c>
      <c r="J86" s="81" t="s">
        <v>174</v>
      </c>
      <c r="L86" s="81" t="s">
        <v>117</v>
      </c>
      <c r="O86" s="81">
        <v>1015.3</v>
      </c>
      <c r="P86" s="81">
        <v>2.1929999999999999E-4</v>
      </c>
      <c r="Q86" s="81">
        <v>2.3349999999999999E-2</v>
      </c>
      <c r="R86" s="81" t="s">
        <v>116</v>
      </c>
      <c r="S86" s="81" t="s">
        <v>183</v>
      </c>
    </row>
    <row r="87" spans="1:19">
      <c r="A87" s="81" t="s">
        <v>132</v>
      </c>
      <c r="B87" s="81" t="s">
        <v>111</v>
      </c>
      <c r="C87" s="81" t="s">
        <v>196</v>
      </c>
      <c r="D87" s="81">
        <v>55.9831</v>
      </c>
      <c r="E87" s="81">
        <v>14.5138</v>
      </c>
      <c r="F87" s="81" t="s">
        <v>5</v>
      </c>
      <c r="G87" s="81" t="s">
        <v>197</v>
      </c>
      <c r="H87" s="81" t="s">
        <v>133</v>
      </c>
      <c r="I87" s="81" t="s">
        <v>113</v>
      </c>
      <c r="J87" s="81" t="s">
        <v>136</v>
      </c>
      <c r="K87" s="81" t="s">
        <v>135</v>
      </c>
      <c r="L87" s="81" t="s">
        <v>117</v>
      </c>
      <c r="O87" s="81">
        <v>92.3</v>
      </c>
      <c r="P87" s="81">
        <v>1.661E-4</v>
      </c>
      <c r="Q87" s="81">
        <v>1.163E-2</v>
      </c>
      <c r="R87" s="81" t="s">
        <v>116</v>
      </c>
      <c r="S87" s="81" t="s">
        <v>183</v>
      </c>
    </row>
    <row r="88" spans="1:19">
      <c r="A88" s="81" t="s">
        <v>132</v>
      </c>
      <c r="B88" s="81" t="s">
        <v>111</v>
      </c>
      <c r="C88" s="81" t="s">
        <v>196</v>
      </c>
      <c r="D88" s="81">
        <v>55.9831</v>
      </c>
      <c r="E88" s="81">
        <v>14.5138</v>
      </c>
      <c r="F88" s="81" t="s">
        <v>5</v>
      </c>
      <c r="G88" s="81" t="s">
        <v>197</v>
      </c>
      <c r="H88" s="81" t="s">
        <v>133</v>
      </c>
      <c r="I88" s="81" t="s">
        <v>113</v>
      </c>
      <c r="J88" s="81" t="s">
        <v>149</v>
      </c>
      <c r="L88" s="81" t="s">
        <v>117</v>
      </c>
      <c r="O88" s="81">
        <v>1384.5</v>
      </c>
      <c r="P88" s="81">
        <v>1.094E-4</v>
      </c>
      <c r="Q88" s="81">
        <v>2.215E-2</v>
      </c>
      <c r="R88" s="81" t="s">
        <v>116</v>
      </c>
      <c r="S88" s="81" t="s">
        <v>183</v>
      </c>
    </row>
    <row r="89" spans="1:19">
      <c r="A89" s="81" t="s">
        <v>132</v>
      </c>
      <c r="B89" s="81" t="s">
        <v>111</v>
      </c>
      <c r="C89" s="81" t="s">
        <v>196</v>
      </c>
      <c r="D89" s="81">
        <v>55.9831</v>
      </c>
      <c r="E89" s="81">
        <v>14.5138</v>
      </c>
      <c r="F89" s="81" t="s">
        <v>5</v>
      </c>
      <c r="G89" s="81" t="s">
        <v>197</v>
      </c>
      <c r="H89" s="81" t="s">
        <v>133</v>
      </c>
      <c r="I89" s="81" t="s">
        <v>113</v>
      </c>
      <c r="J89" s="81" t="s">
        <v>198</v>
      </c>
      <c r="K89" s="81" t="s">
        <v>179</v>
      </c>
      <c r="L89" s="81" t="s">
        <v>115</v>
      </c>
      <c r="N89" s="81" t="s">
        <v>81</v>
      </c>
      <c r="R89" s="81" t="s">
        <v>116</v>
      </c>
      <c r="S89" s="81" t="s">
        <v>183</v>
      </c>
    </row>
    <row r="90" spans="1:19">
      <c r="A90" s="81" t="s">
        <v>132</v>
      </c>
      <c r="B90" s="81" t="s">
        <v>111</v>
      </c>
      <c r="C90" s="81" t="s">
        <v>196</v>
      </c>
      <c r="D90" s="81">
        <v>55.9831</v>
      </c>
      <c r="E90" s="81">
        <v>14.5138</v>
      </c>
      <c r="F90" s="81" t="s">
        <v>5</v>
      </c>
      <c r="G90" s="81" t="s">
        <v>197</v>
      </c>
      <c r="H90" s="81" t="s">
        <v>133</v>
      </c>
      <c r="I90" s="81" t="s">
        <v>113</v>
      </c>
      <c r="J90" s="81" t="s">
        <v>173</v>
      </c>
      <c r="L90" s="81" t="s">
        <v>117</v>
      </c>
      <c r="M90" s="81" t="s">
        <v>131</v>
      </c>
      <c r="N90" s="81" t="s">
        <v>125</v>
      </c>
      <c r="R90" s="81" t="s">
        <v>116</v>
      </c>
      <c r="S90" s="81" t="s">
        <v>183</v>
      </c>
    </row>
    <row r="91" spans="1:19">
      <c r="A91" s="81" t="s">
        <v>132</v>
      </c>
      <c r="B91" s="81" t="s">
        <v>111</v>
      </c>
      <c r="C91" s="81" t="s">
        <v>196</v>
      </c>
      <c r="D91" s="81">
        <v>55.9831</v>
      </c>
      <c r="E91" s="81">
        <v>14.5138</v>
      </c>
      <c r="F91" s="81" t="s">
        <v>5</v>
      </c>
      <c r="G91" s="81" t="s">
        <v>197</v>
      </c>
      <c r="H91" s="81" t="s">
        <v>133</v>
      </c>
      <c r="I91" s="81" t="s">
        <v>113</v>
      </c>
      <c r="J91" s="81" t="s">
        <v>180</v>
      </c>
      <c r="L91" s="81" t="s">
        <v>117</v>
      </c>
      <c r="N91" s="81" t="s">
        <v>125</v>
      </c>
      <c r="R91" s="81" t="s">
        <v>116</v>
      </c>
      <c r="S91" s="81" t="s">
        <v>183</v>
      </c>
    </row>
    <row r="92" spans="1:19">
      <c r="A92" s="81" t="s">
        <v>132</v>
      </c>
      <c r="B92" s="81" t="s">
        <v>111</v>
      </c>
      <c r="C92" s="81" t="s">
        <v>196</v>
      </c>
      <c r="D92" s="81">
        <v>55.9831</v>
      </c>
      <c r="E92" s="81">
        <v>14.5138</v>
      </c>
      <c r="F92" s="81" t="s">
        <v>5</v>
      </c>
      <c r="G92" s="81" t="s">
        <v>197</v>
      </c>
      <c r="H92" s="81" t="s">
        <v>133</v>
      </c>
      <c r="I92" s="81" t="s">
        <v>113</v>
      </c>
      <c r="J92" s="81" t="s">
        <v>159</v>
      </c>
      <c r="L92" s="81" t="s">
        <v>117</v>
      </c>
      <c r="M92" s="81" t="s">
        <v>131</v>
      </c>
      <c r="N92" s="81" t="s">
        <v>125</v>
      </c>
      <c r="R92" s="81" t="s">
        <v>116</v>
      </c>
      <c r="S92" s="81" t="s">
        <v>183</v>
      </c>
    </row>
    <row r="93" spans="1:19">
      <c r="A93" s="81" t="s">
        <v>132</v>
      </c>
      <c r="B93" s="81" t="s">
        <v>111</v>
      </c>
      <c r="C93" s="81" t="s">
        <v>196</v>
      </c>
      <c r="D93" s="81">
        <v>55.9831</v>
      </c>
      <c r="E93" s="81">
        <v>14.5138</v>
      </c>
      <c r="F93" s="81" t="s">
        <v>5</v>
      </c>
      <c r="G93" s="81" t="s">
        <v>197</v>
      </c>
      <c r="H93" s="81" t="s">
        <v>133</v>
      </c>
      <c r="I93" s="81" t="s">
        <v>113</v>
      </c>
      <c r="J93" s="81" t="s">
        <v>188</v>
      </c>
      <c r="L93" s="81" t="s">
        <v>117</v>
      </c>
      <c r="M93" s="81" t="s">
        <v>131</v>
      </c>
      <c r="N93" s="81" t="s">
        <v>125</v>
      </c>
      <c r="R93" s="81" t="s">
        <v>116</v>
      </c>
      <c r="S93" s="81" t="s">
        <v>183</v>
      </c>
    </row>
    <row r="94" spans="1:19">
      <c r="A94" s="81" t="s">
        <v>132</v>
      </c>
      <c r="B94" s="81" t="s">
        <v>111</v>
      </c>
      <c r="C94" s="81" t="s">
        <v>196</v>
      </c>
      <c r="D94" s="81">
        <v>55.9831</v>
      </c>
      <c r="E94" s="81">
        <v>14.5138</v>
      </c>
      <c r="F94" s="81" t="s">
        <v>5</v>
      </c>
      <c r="G94" s="81" t="s">
        <v>197</v>
      </c>
      <c r="H94" s="81" t="s">
        <v>133</v>
      </c>
      <c r="I94" s="81" t="s">
        <v>113</v>
      </c>
      <c r="J94" s="81" t="s">
        <v>199</v>
      </c>
      <c r="L94" s="81" t="s">
        <v>117</v>
      </c>
      <c r="N94" s="81" t="s">
        <v>125</v>
      </c>
      <c r="R94" s="81" t="s">
        <v>116</v>
      </c>
      <c r="S94" s="81" t="s">
        <v>183</v>
      </c>
    </row>
    <row r="95" spans="1:19">
      <c r="A95" s="81" t="s">
        <v>132</v>
      </c>
      <c r="B95" s="81" t="s">
        <v>111</v>
      </c>
      <c r="C95" s="81" t="s">
        <v>196</v>
      </c>
      <c r="D95" s="81">
        <v>55.9831</v>
      </c>
      <c r="E95" s="81">
        <v>14.5138</v>
      </c>
      <c r="F95" s="81" t="s">
        <v>5</v>
      </c>
      <c r="G95" s="81" t="s">
        <v>197</v>
      </c>
      <c r="H95" s="81" t="s">
        <v>133</v>
      </c>
      <c r="I95" s="81" t="s">
        <v>113</v>
      </c>
      <c r="J95" s="81" t="s">
        <v>137</v>
      </c>
      <c r="L95" s="81" t="s">
        <v>117</v>
      </c>
      <c r="N95" s="81" t="s">
        <v>127</v>
      </c>
      <c r="R95" s="81" t="s">
        <v>116</v>
      </c>
      <c r="S95" s="81" t="s">
        <v>183</v>
      </c>
    </row>
    <row r="96" spans="1:19">
      <c r="A96" s="81" t="s">
        <v>132</v>
      </c>
      <c r="B96" s="81" t="s">
        <v>111</v>
      </c>
      <c r="C96" s="81" t="s">
        <v>196</v>
      </c>
      <c r="D96" s="81">
        <v>55.9831</v>
      </c>
      <c r="E96" s="81">
        <v>14.5138</v>
      </c>
      <c r="F96" s="81" t="s">
        <v>5</v>
      </c>
      <c r="G96" s="81" t="s">
        <v>197</v>
      </c>
      <c r="H96" s="81" t="s">
        <v>133</v>
      </c>
      <c r="I96" s="81" t="s">
        <v>113</v>
      </c>
      <c r="J96" s="81" t="s">
        <v>121</v>
      </c>
      <c r="L96" s="81" t="s">
        <v>117</v>
      </c>
      <c r="M96" s="81" t="s">
        <v>122</v>
      </c>
      <c r="N96" s="81" t="s">
        <v>127</v>
      </c>
      <c r="R96" s="81" t="s">
        <v>116</v>
      </c>
      <c r="S96" s="81" t="s">
        <v>183</v>
      </c>
    </row>
    <row r="97" spans="1:19">
      <c r="A97" s="81" t="s">
        <v>132</v>
      </c>
      <c r="B97" s="81" t="s">
        <v>111</v>
      </c>
      <c r="C97" s="81" t="s">
        <v>196</v>
      </c>
      <c r="D97" s="81">
        <v>55.9831</v>
      </c>
      <c r="E97" s="81">
        <v>14.5138</v>
      </c>
      <c r="F97" s="81" t="s">
        <v>5</v>
      </c>
      <c r="G97" s="81" t="s">
        <v>197</v>
      </c>
      <c r="H97" s="81" t="s">
        <v>133</v>
      </c>
      <c r="I97" s="81" t="s">
        <v>113</v>
      </c>
      <c r="J97" s="81" t="s">
        <v>178</v>
      </c>
      <c r="L97" s="81" t="s">
        <v>117</v>
      </c>
      <c r="N97" s="81" t="s">
        <v>127</v>
      </c>
      <c r="R97" s="81" t="s">
        <v>116</v>
      </c>
      <c r="S97" s="81" t="s">
        <v>183</v>
      </c>
    </row>
    <row r="98" spans="1:19">
      <c r="A98" s="81" t="s">
        <v>132</v>
      </c>
      <c r="B98" s="81" t="s">
        <v>111</v>
      </c>
      <c r="C98" s="81" t="s">
        <v>196</v>
      </c>
      <c r="D98" s="81">
        <v>55.9831</v>
      </c>
      <c r="E98" s="81">
        <v>14.5138</v>
      </c>
      <c r="F98" s="81" t="s">
        <v>5</v>
      </c>
      <c r="G98" s="81" t="s">
        <v>197</v>
      </c>
      <c r="H98" s="81" t="s">
        <v>133</v>
      </c>
      <c r="I98" s="81" t="s">
        <v>113</v>
      </c>
      <c r="J98" s="81" t="s">
        <v>147</v>
      </c>
      <c r="L98" s="81" t="s">
        <v>118</v>
      </c>
      <c r="M98" s="81" t="s">
        <v>131</v>
      </c>
      <c r="N98" s="81" t="s">
        <v>127</v>
      </c>
      <c r="R98" s="81" t="s">
        <v>116</v>
      </c>
      <c r="S98" s="81" t="s">
        <v>183</v>
      </c>
    </row>
    <row r="99" spans="1:19">
      <c r="A99" s="81" t="s">
        <v>132</v>
      </c>
      <c r="B99" s="81" t="s">
        <v>111</v>
      </c>
      <c r="C99" s="81" t="s">
        <v>196</v>
      </c>
      <c r="D99" s="81">
        <v>55.9831</v>
      </c>
      <c r="E99" s="81">
        <v>14.5138</v>
      </c>
      <c r="F99" s="81" t="s">
        <v>5</v>
      </c>
      <c r="G99" s="81" t="s">
        <v>197</v>
      </c>
      <c r="H99" s="81" t="s">
        <v>133</v>
      </c>
      <c r="I99" s="81" t="s">
        <v>113</v>
      </c>
      <c r="J99" s="81" t="s">
        <v>200</v>
      </c>
      <c r="L99" s="81" t="s">
        <v>117</v>
      </c>
      <c r="N99" s="81" t="s">
        <v>127</v>
      </c>
      <c r="R99" s="81" t="s">
        <v>116</v>
      </c>
      <c r="S99" s="81" t="s">
        <v>183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AK94"/>
  <sheetViews>
    <sheetView showGridLines="0" showZeros="0" topLeftCell="A8" zoomScale="55" zoomScaleNormal="55" workbookViewId="0">
      <selection activeCell="Q45" sqref="Q45"/>
    </sheetView>
  </sheetViews>
  <sheetFormatPr defaultColWidth="11.3984375" defaultRowHeight="11.5"/>
  <cols>
    <col min="1" max="1" width="8.09765625" customWidth="1"/>
    <col min="2" max="2" width="13.69921875" customWidth="1"/>
    <col min="3" max="3" width="31.69921875" customWidth="1"/>
    <col min="4" max="4" width="23.59765625" customWidth="1"/>
    <col min="5" max="5" width="8.296875" customWidth="1"/>
    <col min="6" max="6" width="7.3984375" customWidth="1"/>
    <col min="7" max="7" width="10.69921875" customWidth="1"/>
    <col min="8" max="8" width="8.8984375" customWidth="1"/>
    <col min="9" max="9" width="8.3984375" customWidth="1"/>
    <col min="10" max="10" width="11.69921875" customWidth="1"/>
    <col min="11" max="11" width="8.69921875" customWidth="1"/>
    <col min="12" max="12" width="10.8984375" customWidth="1"/>
    <col min="13" max="13" width="9.296875" customWidth="1"/>
    <col min="14" max="14" width="13.09765625" customWidth="1"/>
    <col min="15" max="15" width="17.296875" customWidth="1"/>
    <col min="16" max="17" width="9" customWidth="1"/>
    <col min="18" max="18" width="8" customWidth="1"/>
    <col min="19" max="20" width="8.296875" customWidth="1"/>
    <col min="21" max="21" width="8.09765625" customWidth="1"/>
    <col min="22" max="22" width="8.3984375" customWidth="1"/>
    <col min="23" max="23" width="13.59765625" customWidth="1"/>
    <col min="24" max="24" width="9" customWidth="1"/>
    <col min="25" max="25" width="12.8984375" customWidth="1"/>
  </cols>
  <sheetData>
    <row r="1" spans="1:37" ht="15.5">
      <c r="A1" s="26" t="s">
        <v>0</v>
      </c>
      <c r="B1" s="13"/>
      <c r="C1" s="13"/>
      <c r="D1" s="13"/>
      <c r="E1" s="13"/>
      <c r="F1" s="13"/>
      <c r="G1" s="13"/>
      <c r="H1" s="13"/>
      <c r="I1" s="13"/>
      <c r="J1" s="13"/>
      <c r="K1" s="13"/>
      <c r="L1" s="13"/>
      <c r="M1" s="13"/>
      <c r="N1" s="13"/>
      <c r="O1" s="13"/>
      <c r="P1" s="13"/>
      <c r="Q1" s="13"/>
      <c r="R1" s="13"/>
      <c r="S1" s="13"/>
      <c r="T1" s="13"/>
      <c r="U1" s="13"/>
    </row>
    <row r="2" spans="1:37" ht="15.5">
      <c r="B2" s="13"/>
      <c r="C2" s="13"/>
      <c r="D2" s="13"/>
      <c r="E2" s="13"/>
      <c r="F2" s="13"/>
      <c r="G2" s="13"/>
      <c r="H2" s="13"/>
      <c r="I2" s="13"/>
      <c r="J2" s="15"/>
      <c r="K2" s="14"/>
      <c r="L2" s="14"/>
      <c r="M2" s="13"/>
      <c r="N2" s="13"/>
      <c r="O2" s="13"/>
      <c r="P2" s="13"/>
      <c r="Q2" s="13"/>
      <c r="R2" s="13"/>
      <c r="S2" s="13"/>
      <c r="T2" s="13"/>
      <c r="U2" s="13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3"/>
      <c r="G3" s="13"/>
      <c r="H3" s="13"/>
      <c r="I3" s="13"/>
      <c r="J3" s="13"/>
      <c r="K3" s="13"/>
      <c r="L3" s="13"/>
      <c r="M3" s="13"/>
      <c r="N3" s="13"/>
      <c r="O3" s="13"/>
      <c r="P3" s="13"/>
      <c r="Q3" s="13"/>
      <c r="R3" s="13"/>
      <c r="S3" s="13"/>
      <c r="T3" s="13"/>
      <c r="U3" s="13"/>
    </row>
    <row r="4" spans="1:37" ht="15.5">
      <c r="A4" s="29" t="s">
        <v>2</v>
      </c>
      <c r="B4" s="29"/>
      <c r="C4" s="25" t="s">
        <v>4</v>
      </c>
      <c r="D4" s="13"/>
      <c r="E4" s="13"/>
      <c r="F4" s="13"/>
      <c r="G4" s="13"/>
      <c r="H4" s="13"/>
      <c r="I4" s="13"/>
      <c r="J4" s="13"/>
      <c r="K4" s="13"/>
      <c r="L4" s="13"/>
      <c r="M4" s="13"/>
      <c r="N4" s="13"/>
      <c r="O4" s="13"/>
      <c r="P4" s="13"/>
      <c r="Q4" s="13"/>
      <c r="R4" s="13"/>
      <c r="S4" s="13"/>
      <c r="T4" s="13"/>
      <c r="U4" s="13"/>
    </row>
    <row r="5" spans="1:37" ht="15.5">
      <c r="A5" s="29" t="s">
        <v>3</v>
      </c>
      <c r="B5" s="29"/>
      <c r="C5" s="30" t="s">
        <v>5</v>
      </c>
      <c r="D5" s="25" t="s">
        <v>29</v>
      </c>
      <c r="F5" s="13"/>
      <c r="G5" s="13"/>
      <c r="H5" s="13"/>
      <c r="I5" s="13"/>
      <c r="J5" s="13"/>
      <c r="K5" s="13"/>
      <c r="L5" s="13"/>
      <c r="M5" s="13"/>
      <c r="N5" s="13"/>
      <c r="O5" s="13"/>
      <c r="P5" s="13"/>
      <c r="Q5" s="13"/>
      <c r="R5" s="13"/>
      <c r="S5" s="13"/>
      <c r="T5" s="13"/>
      <c r="U5" s="13"/>
    </row>
    <row r="6" spans="1:37" ht="15.5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</row>
    <row r="7" spans="1:37" ht="12.5"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</row>
    <row r="8" spans="1:37" ht="12.5">
      <c r="A8" s="13"/>
      <c r="B8" s="13"/>
      <c r="C8" s="13"/>
      <c r="D8" s="13"/>
      <c r="E8" s="13"/>
      <c r="F8" s="13"/>
      <c r="G8" s="13"/>
      <c r="H8" s="13"/>
      <c r="I8" s="13"/>
      <c r="J8" s="13"/>
      <c r="K8" s="14"/>
      <c r="L8" s="19"/>
      <c r="M8" s="13"/>
      <c r="N8" s="13"/>
      <c r="O8" s="13"/>
      <c r="P8" s="13"/>
      <c r="Q8" s="13"/>
      <c r="R8" s="13"/>
      <c r="S8" s="13"/>
      <c r="T8" s="13"/>
      <c r="U8" s="13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X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2.5">
      <c r="A12" s="22" t="s">
        <v>5</v>
      </c>
      <c r="B12" s="27">
        <v>46042</v>
      </c>
      <c r="C12" s="20" t="s">
        <v>77</v>
      </c>
      <c r="D12" s="28">
        <v>0.51458333333333328</v>
      </c>
      <c r="E12" s="28">
        <v>0.52777777777777779</v>
      </c>
      <c r="F12" s="24" t="s">
        <v>80</v>
      </c>
      <c r="G12" s="24">
        <v>13.5</v>
      </c>
      <c r="H12" s="24">
        <v>3</v>
      </c>
      <c r="I12" s="22">
        <v>0.5</v>
      </c>
      <c r="J12" s="22">
        <v>3.33</v>
      </c>
      <c r="K12" s="23">
        <v>8.7473757872638203</v>
      </c>
      <c r="L12" s="24">
        <v>98.41</v>
      </c>
      <c r="M12" s="22">
        <v>6.5</v>
      </c>
      <c r="N12" s="22">
        <v>0</v>
      </c>
      <c r="O12" s="22">
        <v>12.2</v>
      </c>
      <c r="P12" s="22">
        <v>8.01</v>
      </c>
      <c r="Q12" s="23">
        <v>0.80645161290322576</v>
      </c>
      <c r="R12" s="23">
        <v>1</v>
      </c>
      <c r="S12" s="22">
        <v>20</v>
      </c>
      <c r="T12" s="23">
        <v>0.16428571428571428</v>
      </c>
      <c r="U12" s="23">
        <v>3.2142857142857144</v>
      </c>
      <c r="V12" s="23">
        <v>3.3571428571428572</v>
      </c>
      <c r="W12" s="23">
        <v>0.2857142857142857</v>
      </c>
      <c r="X12" s="23">
        <v>3.6428571428571428</v>
      </c>
      <c r="Y12" s="24">
        <v>20.714285714285715</v>
      </c>
      <c r="Z12" s="22">
        <v>0.74940047961630685</v>
      </c>
      <c r="AA12">
        <v>0.7</v>
      </c>
    </row>
    <row r="13" spans="1:37" ht="12.5">
      <c r="A13" s="22" t="s">
        <v>5</v>
      </c>
      <c r="B13" s="27">
        <v>46042</v>
      </c>
      <c r="C13" s="20" t="s">
        <v>77</v>
      </c>
      <c r="D13" s="28">
        <v>0.51458333333333328</v>
      </c>
      <c r="E13" s="28">
        <v>0.52777777777777779</v>
      </c>
      <c r="F13" s="20"/>
      <c r="G13" s="20"/>
      <c r="H13" s="20"/>
      <c r="I13" s="22">
        <v>5</v>
      </c>
      <c r="J13" s="22">
        <v>3.33</v>
      </c>
      <c r="K13" s="23">
        <v>8.481455563331</v>
      </c>
      <c r="L13" s="24">
        <v>95.84</v>
      </c>
      <c r="M13" s="22"/>
      <c r="N13" s="22"/>
      <c r="O13" s="22"/>
      <c r="P13" s="22">
        <v>8.02</v>
      </c>
      <c r="Q13" s="23">
        <v>0.80645161290322576</v>
      </c>
      <c r="R13" s="23">
        <v>1.032258064516129</v>
      </c>
      <c r="S13" s="22">
        <v>20</v>
      </c>
      <c r="T13" s="23">
        <v>0.15714285714285717</v>
      </c>
      <c r="U13" s="23">
        <v>3.2142857142857144</v>
      </c>
      <c r="V13" s="23">
        <v>3.3571428571428572</v>
      </c>
      <c r="W13" s="23">
        <v>0.21428571428571427</v>
      </c>
      <c r="X13" s="23">
        <v>3.5714285714285716</v>
      </c>
      <c r="Y13" s="24">
        <v>20</v>
      </c>
      <c r="Z13" s="22">
        <v>0.79936051159072719</v>
      </c>
      <c r="AA13">
        <v>0.6</v>
      </c>
    </row>
    <row r="14" spans="1:37" ht="12.5">
      <c r="A14" s="22" t="s">
        <v>5</v>
      </c>
      <c r="B14" s="27">
        <v>46042</v>
      </c>
      <c r="C14" s="20" t="s">
        <v>77</v>
      </c>
      <c r="D14" s="28">
        <v>0.51458333333333328</v>
      </c>
      <c r="E14" s="28">
        <v>0.52777777777777779</v>
      </c>
      <c r="F14" s="20"/>
      <c r="G14" s="20"/>
      <c r="H14" s="20"/>
      <c r="I14" s="22">
        <v>12</v>
      </c>
      <c r="J14" s="22">
        <v>7.07</v>
      </c>
      <c r="K14" s="23">
        <v>7.739678096571029</v>
      </c>
      <c r="L14" s="24">
        <v>96.21</v>
      </c>
      <c r="M14" s="22"/>
      <c r="N14" s="22"/>
      <c r="O14" s="22"/>
      <c r="P14" s="22">
        <v>8.01</v>
      </c>
      <c r="Q14" s="23">
        <v>0</v>
      </c>
      <c r="R14" s="23">
        <v>0</v>
      </c>
      <c r="S14" s="22">
        <v>0</v>
      </c>
      <c r="T14" s="23">
        <v>0</v>
      </c>
      <c r="U14" s="23">
        <v>0</v>
      </c>
      <c r="V14" s="23"/>
      <c r="W14" s="23">
        <v>0</v>
      </c>
      <c r="X14" s="23"/>
      <c r="Y14" s="24">
        <v>0</v>
      </c>
      <c r="Z14" s="22">
        <v>0</v>
      </c>
      <c r="AA14">
        <v>0</v>
      </c>
    </row>
    <row r="15" spans="1:37" ht="12.5">
      <c r="A15" s="22"/>
      <c r="B15" s="27"/>
      <c r="C15" s="20"/>
      <c r="D15" s="28"/>
      <c r="E15" s="20"/>
      <c r="F15" s="20"/>
      <c r="G15" s="20"/>
      <c r="H15" s="22"/>
      <c r="I15" s="23"/>
      <c r="J15" s="23"/>
      <c r="K15" s="24"/>
      <c r="L15" s="22"/>
      <c r="M15" s="22"/>
      <c r="N15" s="23"/>
      <c r="O15" s="23"/>
      <c r="P15" s="22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2.5">
      <c r="A16" s="22" t="s">
        <v>5</v>
      </c>
      <c r="B16" s="27">
        <v>46086</v>
      </c>
      <c r="C16" s="20" t="s">
        <v>77</v>
      </c>
      <c r="D16" s="28">
        <v>0.51041666666666663</v>
      </c>
      <c r="E16" s="28">
        <v>0.52083333333333337</v>
      </c>
      <c r="F16" s="24" t="s">
        <v>81</v>
      </c>
      <c r="G16" s="24">
        <v>13.5</v>
      </c>
      <c r="H16" s="24">
        <v>3</v>
      </c>
      <c r="I16" s="22">
        <v>0.5</v>
      </c>
      <c r="J16" s="22">
        <v>1.0069999999999999</v>
      </c>
      <c r="K16" s="23">
        <v>9.6431070678796349</v>
      </c>
      <c r="L16" s="24">
        <v>102.2</v>
      </c>
      <c r="M16" s="22">
        <v>9.8000000000000007</v>
      </c>
      <c r="N16" s="22">
        <v>0</v>
      </c>
      <c r="O16" s="22">
        <v>12.6</v>
      </c>
      <c r="P16" s="22">
        <v>7.4669999999999996</v>
      </c>
      <c r="Q16" s="23">
        <v>0.77419354838709675</v>
      </c>
      <c r="R16" s="23">
        <v>1.0096774193548388</v>
      </c>
      <c r="S16" s="22">
        <v>32.857142857142854</v>
      </c>
      <c r="T16" s="23">
        <v>0.1142857142857143</v>
      </c>
      <c r="U16" s="23">
        <v>1.1428571428571428</v>
      </c>
      <c r="V16" s="23">
        <v>1.2857142857142858</v>
      </c>
      <c r="W16" s="23">
        <v>0.14285714285714285</v>
      </c>
      <c r="X16" s="23">
        <v>1.4285714285714286</v>
      </c>
      <c r="Y16" s="24">
        <v>20.714285714285715</v>
      </c>
      <c r="Z16" s="22">
        <v>0.99920063948840909</v>
      </c>
    </row>
    <row r="17" spans="1:37" ht="12.5">
      <c r="A17" s="22" t="s">
        <v>5</v>
      </c>
      <c r="B17" s="27">
        <v>46086</v>
      </c>
      <c r="C17" s="20" t="s">
        <v>77</v>
      </c>
      <c r="D17" s="28">
        <v>0.51041666666666663</v>
      </c>
      <c r="E17" s="28">
        <v>0.52083333333333337</v>
      </c>
      <c r="F17" s="20"/>
      <c r="G17" s="20"/>
      <c r="H17" s="20"/>
      <c r="I17" s="22">
        <v>5</v>
      </c>
      <c r="J17" s="22">
        <v>0.96499999999999997</v>
      </c>
      <c r="K17" s="23">
        <v>9.6850944716585019</v>
      </c>
      <c r="L17" s="24">
        <v>102.41</v>
      </c>
      <c r="M17" s="22"/>
      <c r="N17" s="22"/>
      <c r="O17" s="22"/>
      <c r="P17" s="22">
        <v>7.4720000000000004</v>
      </c>
      <c r="Q17" s="23">
        <v>0.77419354838709675</v>
      </c>
      <c r="R17" s="23">
        <v>1.0064516129032257</v>
      </c>
      <c r="S17" s="22">
        <v>22.5</v>
      </c>
      <c r="T17" s="23">
        <v>0.1142857142857143</v>
      </c>
      <c r="U17" s="23">
        <v>2.6428571428571428</v>
      </c>
      <c r="V17" s="23">
        <v>2.7857142857142856</v>
      </c>
      <c r="W17" s="23">
        <v>7.1428571428571425E-2</v>
      </c>
      <c r="X17" s="23">
        <v>2.8571428571428572</v>
      </c>
      <c r="Y17" s="24">
        <v>19.285714285714285</v>
      </c>
      <c r="Z17" s="22">
        <v>0.79936051159072719</v>
      </c>
    </row>
    <row r="18" spans="1:37" ht="12.5">
      <c r="A18" s="22" t="s">
        <v>5</v>
      </c>
      <c r="B18" s="27">
        <v>46086</v>
      </c>
      <c r="C18" s="20" t="s">
        <v>77</v>
      </c>
      <c r="D18" s="28">
        <v>0.51041666666666663</v>
      </c>
      <c r="E18" s="28">
        <v>0.52083333333333337</v>
      </c>
      <c r="F18" s="20"/>
      <c r="G18" s="20"/>
      <c r="H18" s="20"/>
      <c r="I18" s="22">
        <v>12</v>
      </c>
      <c r="J18" s="22">
        <v>1.0640000000000001</v>
      </c>
      <c r="K18" s="23">
        <v>9.678096571028691</v>
      </c>
      <c r="L18" s="24">
        <v>102.57</v>
      </c>
      <c r="M18" s="22"/>
      <c r="N18" s="22"/>
      <c r="O18" s="22"/>
      <c r="P18" s="22">
        <v>7.468</v>
      </c>
      <c r="Q18" s="23">
        <v>0</v>
      </c>
      <c r="R18" s="23">
        <v>0</v>
      </c>
      <c r="S18" s="22">
        <v>0</v>
      </c>
      <c r="T18" s="23">
        <v>0</v>
      </c>
      <c r="U18" s="23">
        <v>0</v>
      </c>
      <c r="V18" s="23"/>
      <c r="W18" s="23">
        <v>0</v>
      </c>
      <c r="X18" s="23"/>
      <c r="Y18" s="24">
        <v>0</v>
      </c>
      <c r="Z18" s="22">
        <v>0</v>
      </c>
    </row>
    <row r="19" spans="1:37">
      <c r="P19" s="34"/>
      <c r="S19" s="34"/>
      <c r="Y19" s="73"/>
      <c r="Z19" s="34"/>
    </row>
    <row r="20" spans="1:37" ht="12.5">
      <c r="A20" s="22" t="s">
        <v>5</v>
      </c>
      <c r="B20" s="27">
        <v>46104</v>
      </c>
      <c r="C20" s="20" t="s">
        <v>82</v>
      </c>
      <c r="D20" s="64">
        <v>0.47847222222222224</v>
      </c>
      <c r="E20" s="28">
        <v>0.48888888888888887</v>
      </c>
      <c r="F20" s="24" t="s">
        <v>72</v>
      </c>
      <c r="G20" s="24">
        <v>31.5</v>
      </c>
      <c r="H20" s="24">
        <v>1</v>
      </c>
      <c r="I20" s="22">
        <v>0.5</v>
      </c>
      <c r="J20" s="22">
        <v>4.1159999999999997</v>
      </c>
      <c r="K20" s="23">
        <v>9.0972708187543727</v>
      </c>
      <c r="L20" s="24">
        <v>111.76</v>
      </c>
      <c r="M20" s="22">
        <v>6.9</v>
      </c>
      <c r="N20" s="22">
        <v>0</v>
      </c>
      <c r="O20" s="22">
        <v>12.6</v>
      </c>
      <c r="P20" s="22">
        <v>7.4539999999999997</v>
      </c>
      <c r="Q20" s="23">
        <v>0.27741935483870966</v>
      </c>
      <c r="R20" s="23">
        <v>0.7</v>
      </c>
      <c r="S20" s="22">
        <v>5.7142857142857144</v>
      </c>
      <c r="T20" s="23">
        <v>9.285714285714286E-2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1.2490007993605114</v>
      </c>
    </row>
    <row r="21" spans="1:37" ht="12.5">
      <c r="A21" s="22" t="s">
        <v>5</v>
      </c>
      <c r="B21" s="27">
        <v>46104</v>
      </c>
      <c r="C21" s="20" t="s">
        <v>82</v>
      </c>
      <c r="D21" s="64">
        <v>0.47847222222222224</v>
      </c>
      <c r="E21" s="28">
        <v>0.48888888888888887</v>
      </c>
      <c r="F21" s="20"/>
      <c r="G21" s="20"/>
      <c r="H21" s="20"/>
      <c r="I21" s="22">
        <v>5</v>
      </c>
      <c r="J21" s="22">
        <v>3.714</v>
      </c>
      <c r="K21" s="23">
        <v>10.06997900629811</v>
      </c>
      <c r="L21" s="24">
        <v>117.2</v>
      </c>
      <c r="M21" s="22"/>
      <c r="N21" s="22"/>
      <c r="O21" s="22"/>
      <c r="P21" s="22">
        <v>7.3869999999999996</v>
      </c>
      <c r="Q21" s="23">
        <v>0.30645161290322581</v>
      </c>
      <c r="R21" s="23">
        <v>0.75</v>
      </c>
      <c r="S21" s="22">
        <v>6.0714285714285712</v>
      </c>
      <c r="T21" s="23">
        <v>9.285714285714286E-2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1.4988009592326137</v>
      </c>
    </row>
    <row r="22" spans="1:37" ht="12.5">
      <c r="A22" s="22" t="s">
        <v>5</v>
      </c>
      <c r="B22" s="27">
        <v>46104</v>
      </c>
      <c r="C22" s="20" t="s">
        <v>82</v>
      </c>
      <c r="D22" s="64">
        <v>0.47847222222222224</v>
      </c>
      <c r="E22" s="28">
        <v>0.48888888888888887</v>
      </c>
      <c r="F22" s="20"/>
      <c r="G22" s="20"/>
      <c r="H22" s="20"/>
      <c r="I22" s="22">
        <v>12</v>
      </c>
      <c r="J22" s="22">
        <v>2.3940000000000001</v>
      </c>
      <c r="K22" s="23">
        <v>9.9720083974807547</v>
      </c>
      <c r="L22" s="24">
        <v>110.2</v>
      </c>
      <c r="M22" s="22"/>
      <c r="N22" s="22"/>
      <c r="O22" s="22"/>
      <c r="P22" s="22">
        <v>7.53</v>
      </c>
      <c r="Q22" s="23">
        <v>0</v>
      </c>
      <c r="R22" s="23">
        <v>0</v>
      </c>
      <c r="S22" s="22">
        <v>0</v>
      </c>
      <c r="T22" s="23">
        <v>0</v>
      </c>
      <c r="U22" s="23">
        <v>0</v>
      </c>
      <c r="V22" s="23"/>
      <c r="W22" s="23">
        <v>0</v>
      </c>
      <c r="X22" s="23"/>
      <c r="Y22" s="24">
        <v>0</v>
      </c>
      <c r="Z22" s="22">
        <v>0</v>
      </c>
    </row>
    <row r="23" spans="1:37">
      <c r="P23" s="34"/>
      <c r="S23" s="34"/>
      <c r="Y23" s="73"/>
      <c r="Z23" s="34"/>
    </row>
    <row r="24" spans="1:37" ht="12.5">
      <c r="A24" s="22" t="s">
        <v>5</v>
      </c>
      <c r="B24" s="27">
        <v>46128</v>
      </c>
      <c r="C24" s="20" t="s">
        <v>70</v>
      </c>
      <c r="D24" s="64">
        <v>0.44791666666666669</v>
      </c>
      <c r="E24" s="28">
        <v>0.46180555555555558</v>
      </c>
      <c r="F24" s="24" t="s">
        <v>81</v>
      </c>
      <c r="G24" s="24">
        <v>31.5</v>
      </c>
      <c r="H24" s="24">
        <v>3</v>
      </c>
      <c r="I24" s="22">
        <v>0.5</v>
      </c>
      <c r="J24" s="22">
        <v>4.7069999999999999</v>
      </c>
      <c r="K24" s="23">
        <v>8.6913925822253315</v>
      </c>
      <c r="L24" s="24">
        <v>101.87</v>
      </c>
      <c r="M24" s="22">
        <v>10.5</v>
      </c>
      <c r="N24" s="22">
        <v>0</v>
      </c>
      <c r="O24" s="22">
        <v>12.4</v>
      </c>
      <c r="P24" s="22">
        <v>7.9240000000000004</v>
      </c>
      <c r="Q24" s="23">
        <v>0.13870967741935483</v>
      </c>
      <c r="R24" s="23">
        <v>0.74516129032258072</v>
      </c>
      <c r="S24" s="22">
        <v>14.3</v>
      </c>
      <c r="T24" s="23">
        <v>9.9999999999999992E-2</v>
      </c>
      <c r="U24" s="23" t="s">
        <v>83</v>
      </c>
      <c r="V24" s="23" t="s">
        <v>84</v>
      </c>
      <c r="W24" s="23">
        <v>1.3571428571428572</v>
      </c>
      <c r="X24" s="23">
        <v>1.4285714285714286</v>
      </c>
      <c r="Y24" s="24">
        <v>17.142857142857142</v>
      </c>
      <c r="Z24" s="22">
        <v>0.7993605115907273</v>
      </c>
    </row>
    <row r="25" spans="1:37" ht="12.5">
      <c r="A25" s="22" t="s">
        <v>5</v>
      </c>
      <c r="B25" s="27">
        <v>46128</v>
      </c>
      <c r="C25" s="20" t="s">
        <v>70</v>
      </c>
      <c r="D25" s="64">
        <v>0.44791666666666669</v>
      </c>
      <c r="E25" s="28">
        <v>0.46180555555555558</v>
      </c>
      <c r="F25" s="20"/>
      <c r="G25" s="20"/>
      <c r="H25" s="20"/>
      <c r="I25" s="22">
        <v>5</v>
      </c>
      <c r="J25" s="22">
        <v>4.5949999999999998</v>
      </c>
      <c r="K25" s="23">
        <v>8.7333799860041985</v>
      </c>
      <c r="L25" s="24">
        <v>102.04</v>
      </c>
      <c r="M25" s="22"/>
      <c r="N25" s="22"/>
      <c r="O25" s="22"/>
      <c r="P25" s="22">
        <v>7.9260000000000002</v>
      </c>
      <c r="Q25" s="23">
        <v>0.18387096774193548</v>
      </c>
      <c r="R25" s="23">
        <v>0.46451612903225808</v>
      </c>
      <c r="S25" s="22">
        <v>13.6</v>
      </c>
      <c r="T25" s="23">
        <v>0.20714285714285713</v>
      </c>
      <c r="U25" s="23" t="s">
        <v>83</v>
      </c>
      <c r="V25" s="23" t="s">
        <v>84</v>
      </c>
      <c r="W25" s="23">
        <v>1</v>
      </c>
      <c r="X25" s="23">
        <v>1.0714285714285714</v>
      </c>
      <c r="Y25" s="24">
        <v>15.714285714285714</v>
      </c>
      <c r="Z25" s="22">
        <v>0.94924060751398875</v>
      </c>
    </row>
    <row r="26" spans="1:37" ht="12.5">
      <c r="A26" s="22" t="s">
        <v>5</v>
      </c>
      <c r="B26" s="27">
        <v>46128</v>
      </c>
      <c r="C26" s="20" t="s">
        <v>70</v>
      </c>
      <c r="D26" s="64">
        <v>0.44791666666666669</v>
      </c>
      <c r="E26" s="28">
        <v>0.46180555555555558</v>
      </c>
      <c r="F26" s="20"/>
      <c r="G26" s="20"/>
      <c r="H26" s="20"/>
      <c r="I26" s="22">
        <v>12</v>
      </c>
      <c r="J26" s="22">
        <v>4.3940000000000001</v>
      </c>
      <c r="K26" s="23">
        <v>8.9293212036389082</v>
      </c>
      <c r="L26" s="24">
        <v>103.77</v>
      </c>
      <c r="M26" s="22"/>
      <c r="N26" s="22"/>
      <c r="O26" s="22"/>
      <c r="P26" s="22">
        <v>7.9850000000000003</v>
      </c>
      <c r="Q26" s="23">
        <v>0</v>
      </c>
      <c r="R26" s="23">
        <v>0</v>
      </c>
      <c r="S26" s="22">
        <v>0</v>
      </c>
      <c r="T26" s="23">
        <v>0</v>
      </c>
      <c r="U26" s="23">
        <v>0</v>
      </c>
      <c r="V26" s="23"/>
      <c r="W26" s="23">
        <v>0</v>
      </c>
      <c r="X26" s="23"/>
      <c r="Y26" s="24">
        <v>0</v>
      </c>
      <c r="Z26" s="22">
        <v>0</v>
      </c>
    </row>
    <row r="27" spans="1:37">
      <c r="P27" s="34"/>
      <c r="S27" s="34"/>
      <c r="Y27" s="73"/>
      <c r="Z27" s="34"/>
    </row>
    <row r="28" spans="1:37" ht="12.5">
      <c r="A28" s="22" t="s">
        <v>5</v>
      </c>
      <c r="B28" s="27">
        <v>46163</v>
      </c>
      <c r="C28" s="20" t="s">
        <v>138</v>
      </c>
      <c r="D28" s="64">
        <v>0.47222222222222221</v>
      </c>
      <c r="E28" s="28">
        <v>0.5</v>
      </c>
      <c r="F28" s="24" t="s">
        <v>139</v>
      </c>
      <c r="G28" s="24">
        <v>22.5</v>
      </c>
      <c r="H28" s="24">
        <v>4</v>
      </c>
      <c r="I28" s="22">
        <v>0.5</v>
      </c>
      <c r="J28" s="22">
        <v>12.92</v>
      </c>
      <c r="K28" s="23">
        <v>7.3407977606717987</v>
      </c>
      <c r="L28" s="24">
        <v>107.5</v>
      </c>
      <c r="M28" s="22">
        <v>11</v>
      </c>
      <c r="N28" s="22">
        <v>0</v>
      </c>
      <c r="O28" s="22">
        <v>12.1</v>
      </c>
      <c r="P28" s="22">
        <v>7.8780000000000001</v>
      </c>
      <c r="Q28" s="23">
        <v>9.3548387096774197E-2</v>
      </c>
      <c r="R28" s="23">
        <v>0.63870967741935492</v>
      </c>
      <c r="S28" s="22">
        <v>5.7142857142857144</v>
      </c>
      <c r="T28" s="23" t="s">
        <v>84</v>
      </c>
      <c r="U28" s="23" t="s">
        <v>83</v>
      </c>
      <c r="V28" s="23" t="s">
        <v>84</v>
      </c>
      <c r="W28" s="23">
        <v>0.21428571428571427</v>
      </c>
      <c r="X28" s="23">
        <v>0.2857142857142857</v>
      </c>
      <c r="Y28" s="24">
        <v>15.714285714285714</v>
      </c>
      <c r="Z28" s="22">
        <v>0.44964028776978415</v>
      </c>
    </row>
    <row r="29" spans="1:37" ht="12.5">
      <c r="A29" s="22" t="s">
        <v>5</v>
      </c>
      <c r="B29" s="27">
        <v>46163</v>
      </c>
      <c r="C29" s="20" t="s">
        <v>138</v>
      </c>
      <c r="D29" s="64">
        <v>0.47222222222222221</v>
      </c>
      <c r="E29" s="28">
        <v>0.5</v>
      </c>
      <c r="F29" s="20"/>
      <c r="G29" s="20"/>
      <c r="H29" s="20"/>
      <c r="I29" s="22">
        <v>5</v>
      </c>
      <c r="J29" s="22">
        <v>11.512</v>
      </c>
      <c r="K29" s="23">
        <v>7.739678096571029</v>
      </c>
      <c r="L29" s="24">
        <v>107.39</v>
      </c>
      <c r="M29" s="22"/>
      <c r="N29" s="22"/>
      <c r="O29" s="22"/>
      <c r="P29" s="22">
        <v>7.92</v>
      </c>
      <c r="Q29" s="23">
        <v>0.25161290322580643</v>
      </c>
      <c r="R29" s="23">
        <v>0.67419354838709677</v>
      </c>
      <c r="S29" s="22">
        <v>8.2142857142857135</v>
      </c>
      <c r="T29" s="23" t="s">
        <v>84</v>
      </c>
      <c r="U29" s="23" t="s">
        <v>83</v>
      </c>
      <c r="V29" s="23" t="s">
        <v>84</v>
      </c>
      <c r="W29" s="23">
        <v>0.2857142857142857</v>
      </c>
      <c r="X29" s="23">
        <v>0.36</v>
      </c>
      <c r="Y29" s="24">
        <v>16.428571428571427</v>
      </c>
      <c r="Z29" s="22">
        <v>0.34972022382094314</v>
      </c>
    </row>
    <row r="30" spans="1:37" ht="12.5">
      <c r="A30" s="22" t="s">
        <v>5</v>
      </c>
      <c r="B30" s="27">
        <v>46163</v>
      </c>
      <c r="C30" s="20" t="s">
        <v>138</v>
      </c>
      <c r="D30" s="64">
        <v>0.47222222222222221</v>
      </c>
      <c r="E30" s="28">
        <v>0.5</v>
      </c>
      <c r="F30" s="20"/>
      <c r="G30" s="20"/>
      <c r="H30" s="20"/>
      <c r="I30" s="22">
        <v>12</v>
      </c>
      <c r="J30" s="22">
        <v>10.435</v>
      </c>
      <c r="K30" s="23">
        <v>7.9566130160951705</v>
      </c>
      <c r="L30" s="24">
        <v>107.44</v>
      </c>
      <c r="M30" s="22"/>
      <c r="N30" s="22"/>
      <c r="O30" s="22"/>
      <c r="P30" s="22">
        <v>7.9660000000000002</v>
      </c>
      <c r="Q30" s="23">
        <v>0</v>
      </c>
      <c r="R30" s="23">
        <v>0</v>
      </c>
      <c r="S30" s="22">
        <v>0</v>
      </c>
      <c r="T30" s="23">
        <v>0</v>
      </c>
      <c r="U30" s="23">
        <v>0</v>
      </c>
      <c r="V30" s="23"/>
      <c r="W30" s="23">
        <v>0</v>
      </c>
      <c r="X30" s="23"/>
      <c r="Y30" s="24">
        <v>0</v>
      </c>
      <c r="Z30" s="22">
        <v>0</v>
      </c>
    </row>
    <row r="31" spans="1:37" ht="15.5">
      <c r="P31" s="34"/>
      <c r="S31" s="34"/>
      <c r="Y31" s="73"/>
      <c r="Z31" s="34"/>
      <c r="AB31" s="26" t="s">
        <v>30</v>
      </c>
      <c r="AK31" s="26" t="s">
        <v>65</v>
      </c>
    </row>
    <row r="32" spans="1:37" ht="12.5">
      <c r="A32" s="22" t="s">
        <v>5</v>
      </c>
      <c r="B32" s="27">
        <v>46189</v>
      </c>
      <c r="C32" s="20" t="s">
        <v>142</v>
      </c>
      <c r="D32" s="64">
        <v>0.44444444444444442</v>
      </c>
      <c r="E32" s="28">
        <v>0.45763888888888887</v>
      </c>
      <c r="F32" s="24" t="s">
        <v>139</v>
      </c>
      <c r="G32" s="24">
        <v>27</v>
      </c>
      <c r="H32" s="24">
        <v>7</v>
      </c>
      <c r="I32" s="22">
        <v>0.5</v>
      </c>
      <c r="J32" s="22">
        <v>9.4830000000000005</v>
      </c>
      <c r="K32" s="23">
        <v>7.7536738978306508</v>
      </c>
      <c r="L32" s="24">
        <v>102.17</v>
      </c>
      <c r="M32" s="22">
        <v>7.8</v>
      </c>
      <c r="N32" s="22">
        <v>0</v>
      </c>
      <c r="O32" s="22">
        <v>12.4</v>
      </c>
      <c r="P32" s="22">
        <v>7.976</v>
      </c>
      <c r="Q32" s="23">
        <v>0.45161290322580644</v>
      </c>
      <c r="R32" s="23">
        <v>0.74193548387096775</v>
      </c>
      <c r="S32" s="22">
        <v>12.857142857142858</v>
      </c>
      <c r="T32" s="23" t="s">
        <v>84</v>
      </c>
      <c r="U32" s="23" t="s">
        <v>83</v>
      </c>
      <c r="V32" s="23" t="s">
        <v>84</v>
      </c>
      <c r="W32" s="23">
        <v>0.5</v>
      </c>
      <c r="X32" s="23">
        <v>0.5714285714285714</v>
      </c>
      <c r="Y32" s="24">
        <v>16.428571428571427</v>
      </c>
      <c r="Z32" s="22">
        <v>0.69944044764188651</v>
      </c>
    </row>
    <row r="33" spans="1:26" ht="12.5">
      <c r="A33" s="22" t="s">
        <v>5</v>
      </c>
      <c r="B33" s="27">
        <v>46189</v>
      </c>
      <c r="C33" s="20" t="s">
        <v>142</v>
      </c>
      <c r="D33" s="64">
        <v>0.44444444444444442</v>
      </c>
      <c r="E33" s="28">
        <v>0.45763888888888887</v>
      </c>
      <c r="F33" s="20"/>
      <c r="G33" s="20"/>
      <c r="H33" s="20"/>
      <c r="I33" s="22">
        <v>5</v>
      </c>
      <c r="J33" s="22">
        <v>8.7420000000000009</v>
      </c>
      <c r="K33" s="23">
        <v>7.8306508047585721</v>
      </c>
      <c r="L33" s="24">
        <v>101.5</v>
      </c>
      <c r="M33" s="22"/>
      <c r="N33" s="22"/>
      <c r="O33" s="22"/>
      <c r="P33" s="22">
        <v>7.9850000000000003</v>
      </c>
      <c r="Q33" s="23">
        <v>0.4838709677419355</v>
      </c>
      <c r="R33" s="23">
        <v>0.80645161290322576</v>
      </c>
      <c r="S33" s="22">
        <v>13.214285714285714</v>
      </c>
      <c r="T33" s="23" t="s">
        <v>84</v>
      </c>
      <c r="U33" s="23" t="s">
        <v>83</v>
      </c>
      <c r="V33" s="23">
        <v>7.8571428571428584E-2</v>
      </c>
      <c r="W33" s="23">
        <v>0.5</v>
      </c>
      <c r="X33" s="23">
        <v>0.57857142857142863</v>
      </c>
      <c r="Y33" s="24">
        <v>18</v>
      </c>
      <c r="Z33" s="22">
        <v>0.74940047961630685</v>
      </c>
    </row>
    <row r="34" spans="1:26" ht="12.5">
      <c r="A34" s="22" t="s">
        <v>5</v>
      </c>
      <c r="B34" s="27">
        <v>46189</v>
      </c>
      <c r="C34" s="20" t="s">
        <v>142</v>
      </c>
      <c r="D34" s="64">
        <v>0.44444444444444442</v>
      </c>
      <c r="E34" s="28">
        <v>0.45763888888888887</v>
      </c>
      <c r="F34" s="20"/>
      <c r="G34" s="20"/>
      <c r="H34" s="20"/>
      <c r="I34" s="22">
        <v>12</v>
      </c>
      <c r="J34" s="22">
        <v>6.6379999999999999</v>
      </c>
      <c r="K34" s="23">
        <v>7.9566130160951705</v>
      </c>
      <c r="L34" s="24">
        <v>98.09</v>
      </c>
      <c r="M34" s="22"/>
      <c r="N34" s="22"/>
      <c r="O34" s="22"/>
      <c r="P34" s="22">
        <v>8.0229999999999997</v>
      </c>
      <c r="Q34" s="23">
        <v>0</v>
      </c>
      <c r="R34" s="23">
        <v>0</v>
      </c>
      <c r="S34" s="23">
        <v>0</v>
      </c>
      <c r="T34" s="23">
        <v>0</v>
      </c>
      <c r="U34" s="23">
        <v>0</v>
      </c>
      <c r="V34" s="23"/>
      <c r="W34" s="23">
        <v>0</v>
      </c>
      <c r="X34" s="23"/>
      <c r="Y34" s="22">
        <v>0</v>
      </c>
      <c r="Z34" s="22">
        <v>0</v>
      </c>
    </row>
    <row r="35" spans="1:26">
      <c r="P35" s="34"/>
      <c r="W35" t="s">
        <v>140</v>
      </c>
      <c r="Z35" s="34"/>
    </row>
    <row r="36" spans="1:26" ht="12.5">
      <c r="A36" s="22" t="s">
        <v>5</v>
      </c>
      <c r="B36" s="27">
        <v>46216</v>
      </c>
      <c r="C36" s="20" t="s">
        <v>151</v>
      </c>
      <c r="D36" s="64">
        <v>0.49375000000000002</v>
      </c>
      <c r="E36" s="28">
        <v>0.50347222222222221</v>
      </c>
      <c r="F36" s="24" t="s">
        <v>72</v>
      </c>
      <c r="G36" s="24">
        <v>36</v>
      </c>
      <c r="H36" s="24">
        <v>1</v>
      </c>
      <c r="I36" s="22">
        <v>0.5</v>
      </c>
      <c r="J36" s="22">
        <v>14.122</v>
      </c>
      <c r="K36" s="23">
        <v>7.4807557732680188</v>
      </c>
      <c r="L36" s="24">
        <v>111.16</v>
      </c>
      <c r="M36" s="22">
        <v>8.8000000000000007</v>
      </c>
      <c r="N36" s="22">
        <v>0</v>
      </c>
      <c r="O36" s="22">
        <v>12.5</v>
      </c>
      <c r="P36" s="22">
        <v>8.0429999999999993</v>
      </c>
      <c r="Q36" s="23">
        <v>0.45161290322580644</v>
      </c>
      <c r="R36" s="23">
        <v>0.77419354838709675</v>
      </c>
      <c r="S36" s="22">
        <v>9.6428571428571423</v>
      </c>
      <c r="T36" s="23" t="s">
        <v>84</v>
      </c>
      <c r="U36" s="23" t="s">
        <v>83</v>
      </c>
      <c r="V36" s="23" t="s">
        <v>84</v>
      </c>
      <c r="W36" s="23">
        <v>0.2857142857142857</v>
      </c>
      <c r="X36" s="23">
        <v>0.3571428571428571</v>
      </c>
      <c r="Y36" s="24">
        <v>15.714285714285714</v>
      </c>
      <c r="Z36" s="22">
        <v>0.4496402877697841</v>
      </c>
    </row>
    <row r="37" spans="1:26" ht="12.5">
      <c r="A37" s="22" t="s">
        <v>5</v>
      </c>
      <c r="B37" s="27">
        <v>46216</v>
      </c>
      <c r="C37" s="20" t="s">
        <v>151</v>
      </c>
      <c r="D37" s="64">
        <v>0.49375000000000002</v>
      </c>
      <c r="E37" s="28">
        <v>0.50347222222222221</v>
      </c>
      <c r="F37" s="20"/>
      <c r="G37" s="20"/>
      <c r="H37" s="20"/>
      <c r="I37" s="22">
        <v>5</v>
      </c>
      <c r="J37" s="22">
        <v>10.773</v>
      </c>
      <c r="K37" s="23">
        <v>7.7536738978306508</v>
      </c>
      <c r="L37" s="24">
        <v>106.78</v>
      </c>
      <c r="M37" s="22"/>
      <c r="N37" s="22"/>
      <c r="O37" s="22"/>
      <c r="P37" s="22">
        <v>8.0640000000000001</v>
      </c>
      <c r="Q37" s="23">
        <v>0.4838709677419355</v>
      </c>
      <c r="R37" s="23">
        <v>0.83870967741935487</v>
      </c>
      <c r="S37" s="22">
        <v>11.428571428571429</v>
      </c>
      <c r="T37" s="23" t="s">
        <v>84</v>
      </c>
      <c r="U37" s="23" t="s">
        <v>83</v>
      </c>
      <c r="V37" s="23" t="s">
        <v>84</v>
      </c>
      <c r="W37" s="23">
        <v>0.2857142857142857</v>
      </c>
      <c r="X37" s="23">
        <v>0.3571428571428571</v>
      </c>
      <c r="Y37" s="24">
        <v>15.714285714285714</v>
      </c>
      <c r="Z37" s="22">
        <v>0.49960031974420455</v>
      </c>
    </row>
    <row r="38" spans="1:26" ht="12.5">
      <c r="A38" s="22" t="s">
        <v>5</v>
      </c>
      <c r="B38" s="27">
        <v>46216</v>
      </c>
      <c r="C38" s="20" t="s">
        <v>151</v>
      </c>
      <c r="D38" s="64">
        <v>0.49375000000000002</v>
      </c>
      <c r="E38" s="28">
        <v>0.50347222222222221</v>
      </c>
      <c r="F38" s="20"/>
      <c r="G38" s="20"/>
      <c r="H38" s="20"/>
      <c r="I38" s="22">
        <v>12</v>
      </c>
      <c r="J38" s="22">
        <v>8.6059999999999999</v>
      </c>
      <c r="K38" s="23">
        <v>8.0195941217634719</v>
      </c>
      <c r="L38" s="24">
        <v>103.68</v>
      </c>
      <c r="M38" s="22"/>
      <c r="N38" s="22"/>
      <c r="O38" s="22"/>
      <c r="P38" s="22">
        <v>8.0719999999999992</v>
      </c>
      <c r="Q38" s="23">
        <v>0</v>
      </c>
      <c r="R38" s="23">
        <v>0</v>
      </c>
      <c r="S38" s="22">
        <v>0</v>
      </c>
      <c r="T38" s="23">
        <v>0</v>
      </c>
      <c r="U38" s="23">
        <v>0</v>
      </c>
      <c r="V38" s="23"/>
      <c r="W38" s="23">
        <v>0</v>
      </c>
      <c r="X38" s="23"/>
      <c r="Y38" s="23">
        <v>0</v>
      </c>
      <c r="Z38" s="22">
        <v>0</v>
      </c>
    </row>
    <row r="39" spans="1:26">
      <c r="P39" s="34"/>
      <c r="S39" s="34"/>
      <c r="Z39" s="34"/>
    </row>
    <row r="40" spans="1:26" ht="12.5">
      <c r="A40" s="22" t="s">
        <v>5</v>
      </c>
      <c r="B40" s="27">
        <v>46247</v>
      </c>
      <c r="C40" s="20" t="s">
        <v>142</v>
      </c>
      <c r="D40" s="64">
        <v>0.49305555555555558</v>
      </c>
      <c r="E40" s="28">
        <v>0.50208333333333333</v>
      </c>
      <c r="F40" s="24" t="s">
        <v>125</v>
      </c>
      <c r="G40" s="24">
        <v>18</v>
      </c>
      <c r="H40" s="24">
        <v>5</v>
      </c>
      <c r="I40" s="22">
        <v>0.5</v>
      </c>
      <c r="J40" s="22">
        <v>16.702000000000002</v>
      </c>
      <c r="K40" s="23">
        <v>6.403079076277117</v>
      </c>
      <c r="L40" s="24">
        <v>98.68</v>
      </c>
      <c r="M40" s="22">
        <v>7.1</v>
      </c>
      <c r="N40" s="22">
        <v>0</v>
      </c>
      <c r="O40" s="22">
        <v>12.2</v>
      </c>
      <c r="P40" s="22">
        <v>7.73</v>
      </c>
      <c r="Q40" s="23">
        <v>0.45161290322580644</v>
      </c>
      <c r="R40" s="23">
        <v>0.80645161290322576</v>
      </c>
      <c r="S40" s="22">
        <v>12.5</v>
      </c>
      <c r="T40" s="23" t="s">
        <v>84</v>
      </c>
      <c r="U40" s="23" t="s">
        <v>83</v>
      </c>
      <c r="V40" s="23" t="s">
        <v>84</v>
      </c>
      <c r="W40" s="23">
        <v>7.1428571428571425E-2</v>
      </c>
      <c r="X40" s="23">
        <v>0.14285714285714285</v>
      </c>
      <c r="Y40" s="24">
        <v>17.142857142857142</v>
      </c>
      <c r="Z40" s="22">
        <v>1.1490807354116703</v>
      </c>
    </row>
    <row r="41" spans="1:26" ht="12.5">
      <c r="A41" s="22" t="s">
        <v>5</v>
      </c>
      <c r="B41" s="27">
        <v>46247</v>
      </c>
      <c r="C41" s="20" t="s">
        <v>142</v>
      </c>
      <c r="D41" s="64">
        <v>0.49305555555555558</v>
      </c>
      <c r="E41" s="28">
        <v>0.50208333333333333</v>
      </c>
      <c r="F41" s="20"/>
      <c r="G41" s="20"/>
      <c r="H41" s="20"/>
      <c r="I41" s="22">
        <v>5</v>
      </c>
      <c r="J41" s="22">
        <v>16.18</v>
      </c>
      <c r="K41" s="23">
        <v>6.3890832750174953</v>
      </c>
      <c r="L41" s="24">
        <v>97.55</v>
      </c>
      <c r="M41" s="22"/>
      <c r="N41" s="22"/>
      <c r="O41" s="22"/>
      <c r="P41" s="22">
        <v>7.7320000000000002</v>
      </c>
      <c r="Q41" s="23">
        <v>0.5161290322580645</v>
      </c>
      <c r="R41" s="23">
        <v>0.83870967741935487</v>
      </c>
      <c r="S41" s="22">
        <v>12.857142857142858</v>
      </c>
      <c r="T41" s="23" t="s">
        <v>84</v>
      </c>
      <c r="U41" s="23" t="s">
        <v>83</v>
      </c>
      <c r="V41" s="23">
        <v>9.285714285714286E-2</v>
      </c>
      <c r="W41" s="23">
        <v>0.14285714285714285</v>
      </c>
      <c r="X41" s="23">
        <v>0.23571428571428571</v>
      </c>
      <c r="Y41" s="24">
        <v>18.571428571428573</v>
      </c>
      <c r="Z41" s="22">
        <v>1.4488409272581932</v>
      </c>
    </row>
    <row r="42" spans="1:26" ht="12.5">
      <c r="A42" s="22" t="s">
        <v>5</v>
      </c>
      <c r="B42" s="27">
        <v>46247</v>
      </c>
      <c r="C42" s="20" t="s">
        <v>142</v>
      </c>
      <c r="D42" s="64">
        <v>0.49305555555555558</v>
      </c>
      <c r="E42" s="28">
        <v>0.50208333333333333</v>
      </c>
      <c r="F42" s="20"/>
      <c r="G42" s="20"/>
      <c r="H42" s="20"/>
      <c r="I42" s="22">
        <v>12</v>
      </c>
      <c r="J42" s="22">
        <v>14.459</v>
      </c>
      <c r="K42" s="23">
        <v>5.5423372988103567</v>
      </c>
      <c r="L42" s="24">
        <v>81.650000000000006</v>
      </c>
      <c r="M42" s="22"/>
      <c r="N42" s="22"/>
      <c r="O42" s="22"/>
      <c r="P42" s="22">
        <v>7.7110000000000003</v>
      </c>
      <c r="Q42" s="23">
        <v>0</v>
      </c>
      <c r="R42" s="23">
        <v>0</v>
      </c>
      <c r="S42" s="22">
        <v>0</v>
      </c>
      <c r="T42" s="23">
        <v>0</v>
      </c>
      <c r="U42" s="23">
        <v>0</v>
      </c>
      <c r="V42" s="23"/>
      <c r="W42" s="23">
        <v>0</v>
      </c>
      <c r="X42" s="23"/>
      <c r="Y42" s="23">
        <v>0</v>
      </c>
      <c r="Z42" s="22">
        <v>0</v>
      </c>
    </row>
    <row r="43" spans="1:26">
      <c r="P43" s="34"/>
      <c r="S43" s="34"/>
    </row>
    <row r="44" spans="1:26" ht="12.5">
      <c r="A44" s="22" t="s">
        <v>5</v>
      </c>
      <c r="B44" s="27">
        <v>46282</v>
      </c>
      <c r="C44" s="20" t="s">
        <v>142</v>
      </c>
      <c r="D44" s="64">
        <v>0.49305555555555558</v>
      </c>
      <c r="E44" s="28">
        <v>0.50208333333333333</v>
      </c>
      <c r="F44" s="24" t="s">
        <v>125</v>
      </c>
      <c r="G44" s="24">
        <v>10</v>
      </c>
      <c r="H44" s="24">
        <v>6</v>
      </c>
      <c r="I44" s="22">
        <v>0.5</v>
      </c>
      <c r="J44" s="22">
        <v>11.03</v>
      </c>
      <c r="K44" s="23">
        <v>7.0678796361091667</v>
      </c>
      <c r="L44" s="24">
        <v>98.94</v>
      </c>
      <c r="M44" s="22">
        <v>0</v>
      </c>
      <c r="N44" s="22">
        <v>0</v>
      </c>
      <c r="O44" s="22">
        <v>12.2</v>
      </c>
      <c r="P44" s="22">
        <v>7.94</v>
      </c>
      <c r="Q44" s="23">
        <v>0.90322580645161288</v>
      </c>
      <c r="R44" s="23">
        <v>0.90322580645161288</v>
      </c>
      <c r="S44" s="22">
        <v>15.714285714285714</v>
      </c>
      <c r="T44" s="23" t="s">
        <v>84</v>
      </c>
      <c r="U44" s="23" t="s">
        <v>83</v>
      </c>
      <c r="V44" s="23">
        <v>9.9999999999999992E-2</v>
      </c>
      <c r="W44" s="23">
        <v>0.2857142857142857</v>
      </c>
      <c r="X44" s="23">
        <v>0.38571428571428568</v>
      </c>
      <c r="Y44" s="24">
        <v>15.714285714285714</v>
      </c>
      <c r="Z44" s="22">
        <v>0.4496402877697841</v>
      </c>
    </row>
    <row r="45" spans="1:26" ht="12.5">
      <c r="A45" s="22" t="s">
        <v>5</v>
      </c>
      <c r="B45" s="27">
        <v>46282</v>
      </c>
      <c r="C45" s="20" t="s">
        <v>142</v>
      </c>
      <c r="D45" s="64">
        <v>0.49305555555555558</v>
      </c>
      <c r="E45" s="28">
        <v>0.50208333333333333</v>
      </c>
      <c r="F45" s="20"/>
      <c r="G45" s="20"/>
      <c r="H45" s="20"/>
      <c r="I45" s="22">
        <v>5</v>
      </c>
      <c r="J45" s="22">
        <v>9.8000000000000007</v>
      </c>
      <c r="K45" s="23">
        <v>6.7599720083974804</v>
      </c>
      <c r="L45" s="24">
        <v>90.79</v>
      </c>
      <c r="M45" s="22"/>
      <c r="N45" s="22"/>
      <c r="O45" s="22"/>
      <c r="P45" s="22">
        <v>7.96</v>
      </c>
      <c r="Q45" s="23">
        <v>0.90322580645161288</v>
      </c>
      <c r="R45" s="23">
        <v>0.90322580645161288</v>
      </c>
      <c r="S45" s="22">
        <v>15.357142857142858</v>
      </c>
      <c r="T45" s="23" t="s">
        <v>84</v>
      </c>
      <c r="U45" s="23" t="s">
        <v>83</v>
      </c>
      <c r="V45" s="23">
        <v>0.10714285714285714</v>
      </c>
      <c r="W45" s="23">
        <v>0.35714285714285715</v>
      </c>
      <c r="X45" s="23">
        <v>0.4642857142857143</v>
      </c>
      <c r="Y45" s="24">
        <v>15.714285714285714</v>
      </c>
      <c r="Z45" s="22">
        <v>0.69944044764188651</v>
      </c>
    </row>
    <row r="46" spans="1:26" ht="12.5">
      <c r="A46" s="22" t="s">
        <v>5</v>
      </c>
      <c r="B46" s="27">
        <v>46282</v>
      </c>
      <c r="C46" s="20" t="s">
        <v>142</v>
      </c>
      <c r="D46" s="64">
        <v>0.49305555555555558</v>
      </c>
      <c r="E46" s="28">
        <v>0.50208333333333333</v>
      </c>
      <c r="F46" s="20"/>
      <c r="G46" s="20"/>
      <c r="H46" s="20"/>
      <c r="I46" s="22">
        <v>12</v>
      </c>
      <c r="J46" s="22">
        <v>7.51</v>
      </c>
      <c r="K46" s="23">
        <v>6.3960811756473062</v>
      </c>
      <c r="L46" s="24">
        <v>80.77</v>
      </c>
      <c r="M46" s="22"/>
      <c r="N46" s="22"/>
      <c r="O46" s="22"/>
      <c r="P46" s="22">
        <v>8.0500000000000007</v>
      </c>
      <c r="Q46" s="23">
        <v>0</v>
      </c>
      <c r="R46" s="23">
        <v>0</v>
      </c>
      <c r="S46" s="22">
        <v>0</v>
      </c>
      <c r="T46" s="23">
        <v>0</v>
      </c>
      <c r="U46" s="23">
        <v>0</v>
      </c>
      <c r="V46" s="23"/>
      <c r="W46" s="23">
        <v>0</v>
      </c>
      <c r="X46" s="23"/>
      <c r="Y46" s="23">
        <v>0</v>
      </c>
      <c r="Z46" s="22">
        <v>0</v>
      </c>
    </row>
    <row r="47" spans="1:26">
      <c r="P47" s="34"/>
      <c r="S47" s="34"/>
    </row>
    <row r="48" spans="1:26" ht="12.5">
      <c r="A48" s="22"/>
      <c r="B48" s="27"/>
      <c r="C48" s="20"/>
      <c r="D48" s="64"/>
      <c r="E48" s="28"/>
      <c r="F48" s="24"/>
      <c r="G48" s="24"/>
      <c r="H48" s="24"/>
      <c r="I48" s="22"/>
      <c r="J48" s="22"/>
      <c r="K48" s="23"/>
      <c r="L48" s="24"/>
      <c r="M48" s="22"/>
      <c r="N48" s="22"/>
      <c r="O48" s="22"/>
      <c r="P48" s="22"/>
      <c r="Q48" s="23"/>
      <c r="R48" s="23"/>
      <c r="S48" s="22"/>
      <c r="T48" s="23"/>
      <c r="U48" s="23"/>
      <c r="V48" s="23"/>
      <c r="W48" s="23"/>
      <c r="X48" s="23"/>
      <c r="Y48" s="24"/>
      <c r="Z48" s="22"/>
    </row>
    <row r="49" spans="1:37" ht="12.5">
      <c r="A49" s="22"/>
      <c r="B49" s="27"/>
      <c r="C49" s="20"/>
      <c r="D49" s="64"/>
      <c r="E49" s="28"/>
      <c r="F49" s="20"/>
      <c r="G49" s="20"/>
      <c r="H49" s="20"/>
      <c r="I49" s="22"/>
      <c r="J49" s="22"/>
      <c r="K49" s="23"/>
      <c r="L49" s="24"/>
      <c r="M49" s="22"/>
      <c r="N49" s="22"/>
      <c r="O49" s="22"/>
      <c r="P49" s="22"/>
      <c r="Q49" s="23"/>
      <c r="R49" s="23"/>
      <c r="S49" s="22"/>
      <c r="T49" s="23"/>
      <c r="U49" s="23"/>
      <c r="V49" s="23"/>
      <c r="W49" s="23"/>
      <c r="X49" s="23"/>
      <c r="Y49" s="24"/>
      <c r="Z49" s="22"/>
    </row>
    <row r="50" spans="1:37" ht="12.5">
      <c r="A50" s="22"/>
      <c r="B50" s="27"/>
      <c r="C50" s="20"/>
      <c r="D50" s="64"/>
      <c r="E50" s="28"/>
      <c r="F50" s="20"/>
      <c r="G50" s="20"/>
      <c r="H50" s="20"/>
      <c r="I50" s="22"/>
      <c r="J50" s="22"/>
      <c r="K50" s="23"/>
      <c r="L50" s="24"/>
      <c r="M50" s="22"/>
      <c r="N50" s="22"/>
      <c r="O50" s="22"/>
      <c r="P50" s="22"/>
      <c r="Q50" s="23"/>
      <c r="R50" s="23"/>
      <c r="S50" s="23"/>
      <c r="T50" s="23"/>
      <c r="U50" s="23"/>
      <c r="V50" s="23"/>
      <c r="W50" s="23"/>
      <c r="X50" s="23"/>
      <c r="Y50" s="23"/>
      <c r="Z50" s="22"/>
      <c r="AA50">
        <v>0</v>
      </c>
    </row>
    <row r="52" spans="1:37" ht="13">
      <c r="A52" s="22"/>
      <c r="B52" s="27"/>
      <c r="C52" s="20"/>
      <c r="D52" s="64"/>
      <c r="E52" s="28"/>
      <c r="F52" s="24"/>
      <c r="G52" s="24"/>
      <c r="H52" s="24"/>
      <c r="I52" s="22"/>
      <c r="J52" s="22"/>
      <c r="K52" s="23"/>
      <c r="L52" s="24"/>
      <c r="M52" s="22"/>
      <c r="N52" s="22"/>
      <c r="O52" s="22"/>
      <c r="P52" s="23"/>
      <c r="Q52" s="23"/>
      <c r="R52" s="76"/>
      <c r="S52" s="22"/>
      <c r="T52" s="23"/>
      <c r="U52" s="23"/>
      <c r="V52" s="23"/>
      <c r="W52" s="23"/>
      <c r="X52" s="23"/>
      <c r="Y52" s="78"/>
      <c r="Z52" s="22"/>
    </row>
    <row r="53" spans="1:37" ht="12.5">
      <c r="A53" s="22"/>
      <c r="B53" s="27"/>
      <c r="C53" s="20"/>
      <c r="D53" s="64"/>
      <c r="E53" s="28"/>
      <c r="F53" s="20"/>
      <c r="G53" s="20"/>
      <c r="H53" s="20"/>
      <c r="I53" s="22"/>
      <c r="J53" s="22"/>
      <c r="K53" s="23"/>
      <c r="L53" s="24"/>
      <c r="M53" s="22"/>
      <c r="N53" s="22"/>
      <c r="O53" s="22"/>
      <c r="P53" s="23"/>
      <c r="Q53" s="23"/>
      <c r="R53" s="23"/>
      <c r="S53" s="22"/>
      <c r="T53" s="23"/>
      <c r="U53" s="23"/>
      <c r="V53" s="23"/>
      <c r="W53" s="23"/>
      <c r="X53" s="23"/>
      <c r="Y53" s="78"/>
      <c r="Z53" s="22"/>
    </row>
    <row r="54" spans="1:37" ht="12.5">
      <c r="A54" s="22"/>
      <c r="B54" s="27"/>
      <c r="C54" s="20"/>
      <c r="D54" s="64"/>
      <c r="E54" s="28"/>
      <c r="F54" s="20"/>
      <c r="G54" s="20"/>
      <c r="H54" s="20"/>
      <c r="I54" s="22"/>
      <c r="J54" s="22"/>
      <c r="K54" s="23"/>
      <c r="L54" s="24"/>
      <c r="M54" s="22"/>
      <c r="N54" s="22"/>
      <c r="O54" s="22"/>
      <c r="P54" s="23"/>
      <c r="Q54" s="23"/>
      <c r="R54" s="23"/>
      <c r="S54" s="23"/>
      <c r="T54" s="23"/>
      <c r="U54" s="23"/>
      <c r="V54" s="23"/>
      <c r="W54" s="23"/>
      <c r="X54" s="23"/>
      <c r="Y54" s="23"/>
      <c r="Z54" s="22"/>
    </row>
    <row r="56" spans="1:37" ht="12.5">
      <c r="A56" s="22"/>
      <c r="B56" s="27"/>
      <c r="C56" s="20"/>
      <c r="D56" s="64"/>
      <c r="E56" s="28"/>
      <c r="F56" s="24"/>
      <c r="G56" s="24"/>
      <c r="H56" s="24"/>
      <c r="I56" s="22"/>
      <c r="J56" s="22"/>
      <c r="K56" s="23"/>
      <c r="L56" s="24"/>
      <c r="M56" s="22"/>
      <c r="N56" s="22"/>
      <c r="O56" s="22"/>
      <c r="P56" s="23"/>
      <c r="Q56" s="23"/>
      <c r="R56" s="23"/>
      <c r="S56" s="22"/>
      <c r="T56" s="23"/>
      <c r="U56" s="23"/>
      <c r="V56" s="23"/>
      <c r="W56" s="23"/>
      <c r="X56" s="23"/>
      <c r="Y56" s="24"/>
      <c r="Z56" s="22"/>
    </row>
    <row r="57" spans="1:37" ht="12.5">
      <c r="A57" s="22"/>
      <c r="B57" s="27"/>
      <c r="C57" s="20"/>
      <c r="D57" s="64"/>
      <c r="E57" s="28"/>
      <c r="F57" s="20"/>
      <c r="G57" s="20"/>
      <c r="H57" s="20"/>
      <c r="I57" s="22"/>
      <c r="J57" s="22"/>
      <c r="K57" s="23"/>
      <c r="L57" s="24"/>
      <c r="M57" s="22"/>
      <c r="N57" s="22"/>
      <c r="O57" s="22"/>
      <c r="P57" s="23"/>
      <c r="Q57" s="23"/>
      <c r="R57" s="23"/>
      <c r="S57" s="22"/>
      <c r="T57" s="23"/>
      <c r="U57" s="23"/>
      <c r="V57" s="23"/>
      <c r="W57" s="23"/>
      <c r="X57" s="23"/>
      <c r="Y57" s="24"/>
      <c r="Z57" s="22"/>
    </row>
    <row r="58" spans="1:37" ht="12.5">
      <c r="A58" s="22"/>
      <c r="B58" s="27"/>
      <c r="C58" s="20"/>
      <c r="D58" s="64"/>
      <c r="E58" s="28"/>
      <c r="F58" s="20"/>
      <c r="G58" s="20"/>
      <c r="H58" s="20"/>
      <c r="I58" s="22"/>
      <c r="J58" s="22"/>
      <c r="K58" s="23"/>
      <c r="L58" s="24"/>
      <c r="M58" s="22"/>
      <c r="N58" s="22"/>
      <c r="O58" s="22"/>
      <c r="P58" s="23"/>
      <c r="Q58" s="23"/>
      <c r="R58" s="23"/>
      <c r="S58" s="23"/>
      <c r="T58" s="23"/>
      <c r="U58" s="23"/>
      <c r="V58" s="23"/>
      <c r="W58" s="23"/>
      <c r="X58" s="23"/>
      <c r="Y58" s="23"/>
      <c r="Z58" s="22"/>
    </row>
    <row r="61" spans="1:37" ht="12">
      <c r="R61" s="77" t="s">
        <v>74</v>
      </c>
    </row>
    <row r="63" spans="1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3" type="noConversion"/>
  <pageMargins left="0.43000000000000005" right="0.42" top="0.75" bottom="0.75" header="0.5" footer="0.5"/>
  <pageSetup paperSize="9" scale="91" orientation="landscape" horizontalDpi="4294967292" verticalDpi="4294967292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AJ93"/>
  <sheetViews>
    <sheetView showGridLines="0" topLeftCell="H13" zoomScale="70" zoomScaleNormal="70" workbookViewId="0">
      <selection activeCell="Y47" sqref="Y47"/>
    </sheetView>
  </sheetViews>
  <sheetFormatPr defaultColWidth="11.3984375" defaultRowHeight="11.5"/>
  <cols>
    <col min="1" max="1" width="7.69921875" customWidth="1"/>
    <col min="2" max="2" width="11.3984375" customWidth="1"/>
    <col min="3" max="3" width="30.09765625" customWidth="1"/>
    <col min="4" max="4" width="8.8984375" customWidth="1"/>
    <col min="5" max="5" width="9.09765625" customWidth="1"/>
    <col min="6" max="6" width="6.09765625" customWidth="1"/>
    <col min="7" max="7" width="9.296875" customWidth="1"/>
    <col min="8" max="8" width="7.09765625" customWidth="1"/>
    <col min="9" max="9" width="8" customWidth="1"/>
    <col min="10" max="10" width="11.3984375" customWidth="1"/>
    <col min="11" max="11" width="8.69921875" customWidth="1"/>
    <col min="12" max="13" width="10.09765625" customWidth="1"/>
    <col min="14" max="14" width="12.69921875" customWidth="1"/>
    <col min="15" max="15" width="17.69921875" customWidth="1"/>
    <col min="16" max="16" width="9.09765625" customWidth="1"/>
    <col min="17" max="17" width="8.3984375" customWidth="1"/>
    <col min="18" max="18" width="8.8984375" customWidth="1"/>
    <col min="19" max="19" width="8.69921875" customWidth="1"/>
    <col min="20" max="20" width="8.8984375" customWidth="1"/>
    <col min="21" max="21" width="8.3984375" customWidth="1"/>
    <col min="22" max="22" width="8.69921875" customWidth="1"/>
    <col min="23" max="23" width="8" customWidth="1"/>
    <col min="24" max="24" width="7.8984375" customWidth="1"/>
  </cols>
  <sheetData>
    <row r="1" spans="1:36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5.5">
      <c r="A5" s="29" t="s">
        <v>3</v>
      </c>
      <c r="B5" s="29"/>
      <c r="C5" s="30" t="s">
        <v>33</v>
      </c>
      <c r="D5" s="25" t="s">
        <v>34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5.5">
      <c r="A6" s="29" t="s">
        <v>61</v>
      </c>
      <c r="B6" s="29"/>
      <c r="C6" s="68">
        <v>32404051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6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6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6">
      <c r="A9" s="4"/>
      <c r="B9" s="4"/>
      <c r="C9" s="4"/>
      <c r="D9" s="4"/>
      <c r="E9" s="4"/>
      <c r="F9" s="4"/>
      <c r="G9" s="4"/>
      <c r="H9" s="4"/>
      <c r="I9" s="4"/>
      <c r="J9" s="4"/>
      <c r="K9" s="4"/>
      <c r="L9" s="4"/>
      <c r="M9" s="4"/>
      <c r="N9" s="4"/>
      <c r="O9" s="4"/>
      <c r="P9" s="4"/>
      <c r="Q9" s="4"/>
      <c r="R9" s="4"/>
      <c r="S9" s="4"/>
      <c r="T9" s="4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2.5">
      <c r="A12" s="9" t="s">
        <v>33</v>
      </c>
      <c r="B12" s="31">
        <v>46037</v>
      </c>
      <c r="C12" s="8" t="s">
        <v>71</v>
      </c>
      <c r="D12" s="32">
        <v>0.47569444444444442</v>
      </c>
      <c r="E12" s="32"/>
      <c r="F12" s="11" t="s">
        <v>64</v>
      </c>
      <c r="G12" s="11">
        <v>22.5</v>
      </c>
      <c r="H12" s="11">
        <v>4</v>
      </c>
      <c r="I12" s="9">
        <v>0</v>
      </c>
      <c r="J12" s="9">
        <v>3.4</v>
      </c>
      <c r="K12" s="10">
        <v>8.4674597620713783</v>
      </c>
      <c r="L12" s="11">
        <v>95</v>
      </c>
      <c r="M12" s="9">
        <v>14.1</v>
      </c>
      <c r="N12" s="9"/>
      <c r="O12" s="9">
        <v>27.8</v>
      </c>
      <c r="P12" s="10">
        <v>7.2</v>
      </c>
      <c r="Q12" s="10">
        <v>0.77419354838709675</v>
      </c>
      <c r="R12" s="10">
        <v>1</v>
      </c>
      <c r="S12" s="9">
        <v>18.928571428571427</v>
      </c>
      <c r="T12" s="33">
        <v>0.12142857142857143</v>
      </c>
      <c r="U12" s="10">
        <v>3.2142857142857144</v>
      </c>
      <c r="V12" s="10">
        <v>3.3571428571428572</v>
      </c>
      <c r="W12" s="10">
        <v>0.21428571428571427</v>
      </c>
      <c r="X12" s="10">
        <v>3.5714285714285716</v>
      </c>
      <c r="Y12" s="11">
        <v>21.428571428571427</v>
      </c>
      <c r="Z12" s="9">
        <v>1.948441247002398</v>
      </c>
    </row>
    <row r="13" spans="1:36" ht="12.5">
      <c r="A13" s="9" t="s">
        <v>33</v>
      </c>
      <c r="B13" s="31">
        <v>46037</v>
      </c>
      <c r="C13" s="8" t="s">
        <v>71</v>
      </c>
      <c r="D13" s="32">
        <v>0.47569444444444442</v>
      </c>
      <c r="E13" s="32"/>
      <c r="F13" s="8"/>
      <c r="G13" s="8"/>
      <c r="H13" s="8"/>
      <c r="I13" s="9">
        <v>0</v>
      </c>
      <c r="J13" s="9">
        <v>3.4</v>
      </c>
      <c r="K13" s="10">
        <v>8.4674597620713783</v>
      </c>
      <c r="L13" s="11">
        <v>95</v>
      </c>
      <c r="M13" s="9"/>
      <c r="N13" s="9"/>
      <c r="O13" s="9"/>
      <c r="P13" s="10">
        <v>7.2</v>
      </c>
      <c r="Q13" s="10">
        <v>0.77419354838709675</v>
      </c>
      <c r="R13" s="10">
        <v>1</v>
      </c>
      <c r="S13" s="9">
        <v>19.285714285714285</v>
      </c>
      <c r="T13" s="33">
        <v>9.9999999999999992E-2</v>
      </c>
      <c r="U13" s="10">
        <v>3.2857142857142856</v>
      </c>
      <c r="V13" s="10">
        <v>3.3571428571428572</v>
      </c>
      <c r="W13" s="10">
        <v>0.21428571428571427</v>
      </c>
      <c r="X13" s="10">
        <v>3.5714285714285716</v>
      </c>
      <c r="Y13" s="11">
        <v>20</v>
      </c>
      <c r="Z13" s="9">
        <v>0.94924060751398875</v>
      </c>
    </row>
    <row r="14" spans="1:36" ht="12.5">
      <c r="A14" s="9" t="s">
        <v>33</v>
      </c>
      <c r="B14" s="31">
        <v>46037</v>
      </c>
      <c r="C14" s="8" t="s">
        <v>71</v>
      </c>
      <c r="D14" s="32">
        <v>0.47569444444444442</v>
      </c>
      <c r="E14" s="32"/>
      <c r="F14" s="8"/>
      <c r="G14" s="8"/>
      <c r="H14" s="8"/>
      <c r="I14" s="9">
        <v>0</v>
      </c>
      <c r="J14" s="9">
        <v>3.4</v>
      </c>
      <c r="K14" s="10">
        <v>8.3974807557732678</v>
      </c>
      <c r="L14" s="11">
        <v>94</v>
      </c>
      <c r="M14" s="9"/>
      <c r="N14" s="9"/>
      <c r="O14" s="9"/>
      <c r="P14" s="10">
        <v>7.4</v>
      </c>
      <c r="Q14" s="10"/>
      <c r="R14" s="10"/>
      <c r="S14" s="9"/>
      <c r="T14" s="10"/>
      <c r="U14" s="10"/>
      <c r="V14" s="10"/>
      <c r="W14" s="10"/>
      <c r="X14" s="10"/>
      <c r="Y14" s="11"/>
      <c r="Z14" s="9"/>
    </row>
    <row r="15" spans="1:36" ht="12.5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6" ht="12.5">
      <c r="A16" s="9" t="s">
        <v>33</v>
      </c>
      <c r="B16" s="31">
        <v>46098</v>
      </c>
      <c r="C16" s="9" t="s">
        <v>85</v>
      </c>
      <c r="D16" s="10">
        <v>0.4548611111111111</v>
      </c>
      <c r="E16" s="11"/>
      <c r="F16" s="10" t="s">
        <v>64</v>
      </c>
      <c r="G16" s="11">
        <v>13.5</v>
      </c>
      <c r="H16" s="10">
        <v>1</v>
      </c>
      <c r="I16" s="10">
        <v>0</v>
      </c>
      <c r="J16" s="9">
        <v>2.2999999999999998</v>
      </c>
      <c r="K16" s="10">
        <v>10.076976906927921</v>
      </c>
      <c r="L16" s="11">
        <v>108</v>
      </c>
      <c r="M16" s="10">
        <v>4.2</v>
      </c>
      <c r="N16" s="10"/>
      <c r="O16" s="10">
        <v>28</v>
      </c>
      <c r="P16" s="10">
        <v>6.8</v>
      </c>
      <c r="Q16" s="10">
        <v>0.16129032258064516</v>
      </c>
      <c r="R16" s="10">
        <v>0.90645161290322585</v>
      </c>
      <c r="S16" s="9">
        <v>6.0714285714285712</v>
      </c>
      <c r="T16" s="23" t="s">
        <v>84</v>
      </c>
      <c r="U16" s="23" t="s">
        <v>83</v>
      </c>
      <c r="V16" s="9">
        <v>7.1428571428571425E-2</v>
      </c>
      <c r="W16" s="10">
        <v>0.2857142857142857</v>
      </c>
      <c r="X16" s="10">
        <v>0.3571428571428571</v>
      </c>
      <c r="Y16" s="11">
        <v>20.714285714285715</v>
      </c>
      <c r="Z16" s="9">
        <v>7.0443645083932838</v>
      </c>
    </row>
    <row r="17" spans="1:36" ht="12.5">
      <c r="A17" s="9" t="s">
        <v>33</v>
      </c>
      <c r="B17" s="31">
        <v>46098</v>
      </c>
      <c r="C17" s="8" t="s">
        <v>85</v>
      </c>
      <c r="D17" s="32">
        <v>0.4548611111111111</v>
      </c>
      <c r="E17" s="32"/>
      <c r="F17" s="11"/>
      <c r="G17" s="11"/>
      <c r="H17" s="11"/>
      <c r="I17" s="9">
        <v>0</v>
      </c>
      <c r="J17" s="9">
        <v>2.1</v>
      </c>
      <c r="K17" s="10">
        <v>9.5871238628411461</v>
      </c>
      <c r="L17" s="11">
        <v>103</v>
      </c>
      <c r="M17" s="9"/>
      <c r="N17" s="9"/>
      <c r="O17" s="9"/>
      <c r="P17" s="10">
        <v>6.9</v>
      </c>
      <c r="Q17" s="10">
        <v>0.45161290322580644</v>
      </c>
      <c r="R17" s="10">
        <v>1.0225806451612902</v>
      </c>
      <c r="S17" s="9">
        <v>10.357142857142858</v>
      </c>
      <c r="T17" s="23" t="s">
        <v>84</v>
      </c>
      <c r="U17" s="23" t="s">
        <v>83</v>
      </c>
      <c r="V17" s="23" t="s">
        <v>84</v>
      </c>
      <c r="W17" s="10">
        <v>0.2857142857142857</v>
      </c>
      <c r="X17" s="10">
        <v>0.3571428571428571</v>
      </c>
      <c r="Y17" s="11">
        <v>22.142857142857142</v>
      </c>
      <c r="Z17" s="9">
        <v>8.3932853717026372</v>
      </c>
    </row>
    <row r="18" spans="1:36" ht="12.5">
      <c r="A18" s="9" t="s">
        <v>33</v>
      </c>
      <c r="B18" s="31">
        <v>46098</v>
      </c>
      <c r="C18" s="8" t="s">
        <v>85</v>
      </c>
      <c r="D18" s="32">
        <v>0.4548611111111111</v>
      </c>
      <c r="E18" s="32"/>
      <c r="F18" s="8"/>
      <c r="G18" s="8"/>
      <c r="H18" s="8"/>
      <c r="I18" s="9">
        <v>0</v>
      </c>
      <c r="J18" s="9">
        <v>2</v>
      </c>
      <c r="K18" s="10">
        <v>9.0972708187543727</v>
      </c>
      <c r="L18" s="11">
        <v>97</v>
      </c>
      <c r="M18" s="9"/>
      <c r="N18" s="9"/>
      <c r="O18" s="9"/>
      <c r="P18" s="10">
        <v>7.1</v>
      </c>
      <c r="Q18" s="10"/>
      <c r="R18" s="10"/>
      <c r="S18" s="9"/>
      <c r="T18" s="33"/>
      <c r="U18" s="10"/>
      <c r="V18" s="10"/>
      <c r="W18" s="10"/>
      <c r="X18" s="10"/>
      <c r="Y18" s="11"/>
      <c r="Z18" s="9"/>
    </row>
    <row r="19" spans="1:36" ht="12.5">
      <c r="A19" s="9"/>
      <c r="B19" s="31"/>
      <c r="C19" s="8"/>
      <c r="D19" s="32"/>
      <c r="E19" s="32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6" ht="12.5">
      <c r="A20" s="9" t="s">
        <v>33</v>
      </c>
      <c r="B20" s="31">
        <v>46128</v>
      </c>
      <c r="C20" s="8" t="s">
        <v>90</v>
      </c>
      <c r="D20" s="32">
        <v>0.43055555555555558</v>
      </c>
      <c r="E20" s="32"/>
      <c r="F20" s="11" t="s">
        <v>64</v>
      </c>
      <c r="G20" s="11">
        <v>18</v>
      </c>
      <c r="H20" s="11">
        <v>2</v>
      </c>
      <c r="I20" s="9">
        <v>0</v>
      </c>
      <c r="J20" s="9">
        <v>7.1</v>
      </c>
      <c r="K20" s="10">
        <v>8.6773967809657098</v>
      </c>
      <c r="L20" s="11">
        <v>100</v>
      </c>
      <c r="M20" s="9">
        <v>14.5</v>
      </c>
      <c r="N20" s="9"/>
      <c r="O20" s="9">
        <v>27.8</v>
      </c>
      <c r="P20" s="10">
        <v>7.2</v>
      </c>
      <c r="Q20" s="10">
        <v>0.38709677419354838</v>
      </c>
      <c r="R20" s="10">
        <v>0.71612903225806446</v>
      </c>
      <c r="S20" s="9">
        <v>13.571428571428571</v>
      </c>
      <c r="T20" s="10">
        <v>9.9999999999999992E-2</v>
      </c>
      <c r="U20" s="23" t="s">
        <v>83</v>
      </c>
      <c r="V20" s="23" t="s">
        <v>84</v>
      </c>
      <c r="W20" s="10">
        <v>0.7142857142857143</v>
      </c>
      <c r="X20" s="10">
        <v>0.7857142857142857</v>
      </c>
      <c r="Y20" s="11">
        <v>20</v>
      </c>
      <c r="Z20" s="9">
        <v>0.64948041566746584</v>
      </c>
    </row>
    <row r="21" spans="1:36" ht="12.5">
      <c r="A21" s="9" t="s">
        <v>33</v>
      </c>
      <c r="B21" s="31">
        <v>46128</v>
      </c>
      <c r="C21" s="8" t="s">
        <v>90</v>
      </c>
      <c r="D21" s="32">
        <v>0.43055555555555558</v>
      </c>
      <c r="E21" s="32"/>
      <c r="F21" s="11"/>
      <c r="G21" s="11"/>
      <c r="H21" s="11"/>
      <c r="I21" s="9">
        <v>0</v>
      </c>
      <c r="J21" s="9">
        <v>7</v>
      </c>
      <c r="K21" s="10">
        <v>8.6773967809657098</v>
      </c>
      <c r="L21" s="11">
        <v>100</v>
      </c>
      <c r="M21" s="9"/>
      <c r="N21" s="9"/>
      <c r="O21" s="9"/>
      <c r="P21" s="10">
        <v>7.3</v>
      </c>
      <c r="Q21" s="10">
        <v>0.35483870967741937</v>
      </c>
      <c r="R21" s="10">
        <v>0.51935483870967747</v>
      </c>
      <c r="S21" s="9">
        <v>13.214285714285714</v>
      </c>
      <c r="T21" s="23">
        <v>9.9999999999999992E-2</v>
      </c>
      <c r="U21" s="23" t="s">
        <v>83</v>
      </c>
      <c r="V21" s="23" t="s">
        <v>84</v>
      </c>
      <c r="W21" s="10">
        <v>0.5714285714285714</v>
      </c>
      <c r="X21" s="10">
        <v>0.64285714285714279</v>
      </c>
      <c r="Y21" s="11">
        <v>15</v>
      </c>
      <c r="Z21" s="9">
        <v>0.69944044764188651</v>
      </c>
    </row>
    <row r="22" spans="1:36" ht="12.5">
      <c r="A22" s="9" t="s">
        <v>33</v>
      </c>
      <c r="B22" s="31">
        <v>46128</v>
      </c>
      <c r="C22" s="8" t="s">
        <v>90</v>
      </c>
      <c r="D22" s="65">
        <v>0.43055555555555558</v>
      </c>
      <c r="E22" s="65"/>
      <c r="F22" s="11"/>
      <c r="G22" s="11"/>
      <c r="H22" s="11"/>
      <c r="I22" s="9">
        <v>0</v>
      </c>
      <c r="J22" s="9">
        <v>6.9</v>
      </c>
      <c r="K22" s="10">
        <v>8.7473757872638203</v>
      </c>
      <c r="L22" s="11">
        <v>100</v>
      </c>
      <c r="M22" s="9"/>
      <c r="N22" s="9"/>
      <c r="O22" s="9"/>
      <c r="P22" s="10">
        <v>7.3</v>
      </c>
      <c r="Q22" s="10"/>
      <c r="R22" s="10"/>
      <c r="S22" s="9"/>
      <c r="T22" s="23"/>
      <c r="U22" s="23"/>
      <c r="V22" s="10"/>
      <c r="W22" s="10"/>
      <c r="X22" s="10"/>
      <c r="Y22" s="11"/>
      <c r="Z22" s="9"/>
    </row>
    <row r="23" spans="1:36" ht="12.5">
      <c r="A23" s="9"/>
      <c r="B23" s="31"/>
      <c r="C23" s="8"/>
      <c r="D23" s="65"/>
      <c r="E23" s="65"/>
      <c r="F23" s="8"/>
      <c r="G23" s="8"/>
      <c r="H23" s="8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6" ht="12.5">
      <c r="A24" s="9" t="s">
        <v>33</v>
      </c>
      <c r="B24" s="31">
        <v>46161</v>
      </c>
      <c r="C24" s="8" t="s">
        <v>141</v>
      </c>
      <c r="D24" s="65">
        <v>0.4513888888888889</v>
      </c>
      <c r="E24" s="65"/>
      <c r="F24" s="8" t="s">
        <v>72</v>
      </c>
      <c r="G24" s="8">
        <v>22.5</v>
      </c>
      <c r="H24" s="8">
        <v>3</v>
      </c>
      <c r="I24" s="9">
        <v>0</v>
      </c>
      <c r="J24" s="9">
        <v>9.9</v>
      </c>
      <c r="K24" s="10">
        <v>7.837648705388383</v>
      </c>
      <c r="L24" s="11">
        <v>102</v>
      </c>
      <c r="M24" s="9">
        <v>15.2</v>
      </c>
      <c r="N24" s="9"/>
      <c r="O24" s="9">
        <v>27.3</v>
      </c>
      <c r="P24" s="10">
        <v>7.3</v>
      </c>
      <c r="Q24" s="10">
        <v>4.1935483870967745E-2</v>
      </c>
      <c r="R24" s="10">
        <v>0.74193548387096775</v>
      </c>
      <c r="S24" s="9">
        <v>11.785714285714286</v>
      </c>
      <c r="T24" s="23" t="s">
        <v>84</v>
      </c>
      <c r="U24" s="23" t="s">
        <v>83</v>
      </c>
      <c r="V24" s="23" t="s">
        <v>84</v>
      </c>
      <c r="W24" s="10">
        <v>0.6428571428571429</v>
      </c>
      <c r="X24" s="10">
        <v>0.7142857142857143</v>
      </c>
      <c r="Y24" s="11">
        <v>17.857142857142858</v>
      </c>
      <c r="Z24" s="9">
        <v>0.39968025579536359</v>
      </c>
    </row>
    <row r="25" spans="1:36" ht="12.5">
      <c r="A25" s="9" t="s">
        <v>33</v>
      </c>
      <c r="B25" s="31">
        <v>46161</v>
      </c>
      <c r="C25" s="8" t="s">
        <v>141</v>
      </c>
      <c r="D25" s="65">
        <v>0.4513888888888889</v>
      </c>
      <c r="E25" s="65"/>
      <c r="F25" s="11"/>
      <c r="G25" s="11"/>
      <c r="H25" s="11"/>
      <c r="I25" s="9">
        <v>0</v>
      </c>
      <c r="J25" s="9">
        <v>9.6</v>
      </c>
      <c r="K25" s="10">
        <v>7.7676696990902725</v>
      </c>
      <c r="L25" s="11">
        <v>101</v>
      </c>
      <c r="M25" s="9"/>
      <c r="N25" s="9"/>
      <c r="O25" s="9"/>
      <c r="P25" s="10">
        <v>7.3</v>
      </c>
      <c r="Q25" s="10">
        <v>0.12258064516129032</v>
      </c>
      <c r="R25" s="10">
        <v>0.74193548387096775</v>
      </c>
      <c r="S25" s="9">
        <v>12.142857142857142</v>
      </c>
      <c r="T25" s="23" t="s">
        <v>84</v>
      </c>
      <c r="U25" s="23" t="s">
        <v>83</v>
      </c>
      <c r="V25" s="23" t="s">
        <v>84</v>
      </c>
      <c r="W25" s="10">
        <v>0.9285714285714286</v>
      </c>
      <c r="X25" s="10">
        <v>1</v>
      </c>
      <c r="Y25" s="11">
        <v>19.285714285714285</v>
      </c>
      <c r="Z25" s="9">
        <v>0.29976019184652281</v>
      </c>
    </row>
    <row r="26" spans="1:36" ht="12.5">
      <c r="A26" s="9" t="s">
        <v>33</v>
      </c>
      <c r="B26" s="31">
        <v>46161</v>
      </c>
      <c r="C26" s="8" t="s">
        <v>141</v>
      </c>
      <c r="D26" s="32">
        <v>0.4513888888888889</v>
      </c>
      <c r="E26" s="32"/>
      <c r="F26" s="8"/>
      <c r="G26" s="8"/>
      <c r="H26" s="8"/>
      <c r="I26" s="9">
        <v>0</v>
      </c>
      <c r="J26" s="9">
        <v>7.3</v>
      </c>
      <c r="K26" s="10">
        <v>7.6277116864940515</v>
      </c>
      <c r="L26" s="11">
        <v>94</v>
      </c>
      <c r="M26" s="9"/>
      <c r="N26" s="9"/>
      <c r="O26" s="9"/>
      <c r="P26" s="10">
        <v>7.3</v>
      </c>
      <c r="Q26" s="10"/>
      <c r="R26" s="10"/>
      <c r="S26" s="9"/>
      <c r="T26" s="33"/>
      <c r="U26" s="10"/>
      <c r="V26" s="10"/>
      <c r="W26" s="10"/>
      <c r="X26" s="10"/>
      <c r="Y26" s="11"/>
      <c r="Z26" s="9"/>
    </row>
    <row r="27" spans="1:36" ht="12.5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6" ht="12.5">
      <c r="A28" s="9" t="s">
        <v>33</v>
      </c>
      <c r="B28" s="31">
        <v>46189</v>
      </c>
      <c r="C28" s="8" t="s">
        <v>141</v>
      </c>
      <c r="D28" s="65">
        <v>0.51388888888888884</v>
      </c>
      <c r="E28" s="65"/>
      <c r="F28" s="8" t="s">
        <v>125</v>
      </c>
      <c r="G28" s="8">
        <v>27</v>
      </c>
      <c r="H28" s="8">
        <v>5</v>
      </c>
      <c r="I28" s="9">
        <v>0</v>
      </c>
      <c r="J28" s="9">
        <v>8.3000000000000007</v>
      </c>
      <c r="K28" s="10">
        <v>8.1175647305808258</v>
      </c>
      <c r="L28" s="11">
        <v>103</v>
      </c>
      <c r="M28" s="9">
        <v>13.6</v>
      </c>
      <c r="N28" s="9"/>
      <c r="O28" s="9">
        <v>27.8</v>
      </c>
      <c r="P28" s="10">
        <v>7.4</v>
      </c>
      <c r="Q28" s="10">
        <v>0.41935483870967744</v>
      </c>
      <c r="R28" s="10">
        <v>0.77419354838709675</v>
      </c>
      <c r="S28" s="9">
        <v>15</v>
      </c>
      <c r="T28" s="23" t="s">
        <v>84</v>
      </c>
      <c r="U28" s="23" t="s">
        <v>83</v>
      </c>
      <c r="V28" s="23">
        <v>7.8571428571428584E-2</v>
      </c>
      <c r="W28" s="10">
        <v>0.42857142857142855</v>
      </c>
      <c r="X28" s="10">
        <v>0.50714285714285712</v>
      </c>
      <c r="Y28" s="11">
        <v>17.142857142857142</v>
      </c>
      <c r="Z28" s="9">
        <v>0.5995203836930455</v>
      </c>
    </row>
    <row r="29" spans="1:36" ht="12.5">
      <c r="A29" s="9" t="s">
        <v>33</v>
      </c>
      <c r="B29" s="31">
        <v>46189</v>
      </c>
      <c r="C29" s="8" t="s">
        <v>141</v>
      </c>
      <c r="D29" s="65">
        <v>0.51388888888888884</v>
      </c>
      <c r="E29" s="65"/>
      <c r="F29" s="8"/>
      <c r="G29" s="8"/>
      <c r="H29" s="8"/>
      <c r="I29" s="9">
        <v>0</v>
      </c>
      <c r="J29" s="9">
        <v>6.7</v>
      </c>
      <c r="K29" s="10">
        <v>8.3275017494751573</v>
      </c>
      <c r="L29" s="11">
        <v>102</v>
      </c>
      <c r="M29" s="9"/>
      <c r="N29" s="9"/>
      <c r="O29" s="9"/>
      <c r="P29" s="10">
        <v>7.4</v>
      </c>
      <c r="Q29" s="10">
        <v>0.41935483870967744</v>
      </c>
      <c r="R29" s="10">
        <v>0.83870967741935487</v>
      </c>
      <c r="S29" s="9">
        <v>5.3571428571428568</v>
      </c>
      <c r="T29" s="23" t="s">
        <v>84</v>
      </c>
      <c r="U29" s="23" t="s">
        <v>83</v>
      </c>
      <c r="V29" s="23">
        <v>7.8571428571428584E-2</v>
      </c>
      <c r="W29" s="10">
        <v>0.42857142857142855</v>
      </c>
      <c r="X29" s="10">
        <v>0.50714285714285712</v>
      </c>
      <c r="Y29" s="11">
        <v>17.142857142857142</v>
      </c>
      <c r="Z29" s="9">
        <v>1.1490807354116703</v>
      </c>
    </row>
    <row r="30" spans="1:36" ht="12.5">
      <c r="A30" s="9" t="s">
        <v>33</v>
      </c>
      <c r="B30" s="31">
        <v>46189</v>
      </c>
      <c r="C30" s="8" t="s">
        <v>141</v>
      </c>
      <c r="D30" s="65">
        <v>0.51388888888888884</v>
      </c>
      <c r="E30" s="65"/>
      <c r="F30" s="11"/>
      <c r="G30" s="11"/>
      <c r="H30" s="11"/>
      <c r="I30" s="9">
        <v>0</v>
      </c>
      <c r="J30" s="9">
        <v>5.7</v>
      </c>
      <c r="K30" s="10">
        <v>7.837648705388383</v>
      </c>
      <c r="L30" s="11">
        <v>94</v>
      </c>
      <c r="M30" s="9"/>
      <c r="N30" s="9"/>
      <c r="O30" s="9"/>
      <c r="P30" s="10">
        <v>7.4</v>
      </c>
      <c r="Q30" s="10"/>
      <c r="R30" s="10"/>
      <c r="S30" s="9"/>
      <c r="T30" s="33"/>
      <c r="U30" s="10"/>
      <c r="V30" s="10"/>
      <c r="W30" s="10"/>
      <c r="X30" s="10"/>
      <c r="Y30" s="10"/>
      <c r="Z30" s="9"/>
    </row>
    <row r="31" spans="1:36" ht="12.5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0"/>
      <c r="Z31" s="9"/>
    </row>
    <row r="32" spans="1:36" ht="15.5">
      <c r="A32" s="9" t="s">
        <v>33</v>
      </c>
      <c r="B32" s="31">
        <v>46219</v>
      </c>
      <c r="C32" s="74" t="s">
        <v>152</v>
      </c>
      <c r="D32" s="65">
        <v>0.47569444444444442</v>
      </c>
      <c r="E32" s="65"/>
      <c r="F32" s="11" t="s">
        <v>80</v>
      </c>
      <c r="G32" s="11">
        <v>22.5</v>
      </c>
      <c r="H32" s="11">
        <v>2</v>
      </c>
      <c r="I32" s="9">
        <v>0</v>
      </c>
      <c r="J32" s="9">
        <v>17.3</v>
      </c>
      <c r="K32" s="10">
        <v>7.2078376487053886</v>
      </c>
      <c r="L32" s="11">
        <v>112</v>
      </c>
      <c r="M32" s="9">
        <v>6.9</v>
      </c>
      <c r="N32" s="9"/>
      <c r="O32" s="9">
        <v>27.7</v>
      </c>
      <c r="P32" s="10">
        <v>7.2</v>
      </c>
      <c r="Q32" s="10">
        <v>0.17096774193548386</v>
      </c>
      <c r="R32" s="10">
        <v>0.67741935483870963</v>
      </c>
      <c r="S32" s="9">
        <v>14.285714285714286</v>
      </c>
      <c r="T32" s="23" t="s">
        <v>84</v>
      </c>
      <c r="U32" s="23" t="s">
        <v>83</v>
      </c>
      <c r="V32" s="23" t="s">
        <v>84</v>
      </c>
      <c r="W32" s="10">
        <v>0.21428571428571427</v>
      </c>
      <c r="X32" s="23">
        <v>0.2857142857142857</v>
      </c>
      <c r="Y32" s="11">
        <v>17.857142857142858</v>
      </c>
      <c r="Z32" s="9">
        <v>1.0991207034372501</v>
      </c>
      <c r="AB32" s="26" t="s">
        <v>30</v>
      </c>
      <c r="AJ32" s="26" t="s">
        <v>65</v>
      </c>
    </row>
    <row r="33" spans="1:26" ht="12.5">
      <c r="A33" s="9" t="s">
        <v>33</v>
      </c>
      <c r="B33" s="31">
        <v>46219</v>
      </c>
      <c r="C33" s="74" t="s">
        <v>152</v>
      </c>
      <c r="D33" s="65">
        <v>0.47569444444444442</v>
      </c>
      <c r="E33" s="65"/>
      <c r="F33" s="8"/>
      <c r="G33" s="8"/>
      <c r="H33" s="8"/>
      <c r="I33" s="9">
        <v>0</v>
      </c>
      <c r="J33" s="9">
        <v>15.2</v>
      </c>
      <c r="K33" s="10">
        <v>7.2078376487053886</v>
      </c>
      <c r="L33" s="11">
        <v>106</v>
      </c>
      <c r="M33" s="9"/>
      <c r="N33" s="9"/>
      <c r="O33" s="9"/>
      <c r="P33" s="10">
        <v>7.2</v>
      </c>
      <c r="Q33" s="10">
        <v>0.23225806451612904</v>
      </c>
      <c r="R33" s="10">
        <v>0.77419354838709675</v>
      </c>
      <c r="S33" s="9">
        <v>14.642857142857142</v>
      </c>
      <c r="T33" s="23" t="s">
        <v>84</v>
      </c>
      <c r="U33" s="23" t="s">
        <v>83</v>
      </c>
      <c r="V33" s="23" t="s">
        <v>84</v>
      </c>
      <c r="W33" s="10">
        <v>0.35714285714285715</v>
      </c>
      <c r="X33" s="23">
        <v>0.4285714285714286</v>
      </c>
      <c r="Y33" s="11">
        <v>18.571428571428573</v>
      </c>
      <c r="Z33" s="9">
        <v>1.6986410871302959</v>
      </c>
    </row>
    <row r="34" spans="1:26" ht="12.5">
      <c r="A34" s="9" t="s">
        <v>33</v>
      </c>
      <c r="B34" s="31">
        <v>46219</v>
      </c>
      <c r="C34" s="74" t="s">
        <v>152</v>
      </c>
      <c r="D34" s="65">
        <v>0.47569444444444442</v>
      </c>
      <c r="E34" s="65"/>
      <c r="F34" s="8"/>
      <c r="G34" s="8"/>
      <c r="H34" s="8"/>
      <c r="I34" s="9">
        <v>0</v>
      </c>
      <c r="J34" s="9">
        <v>10.9</v>
      </c>
      <c r="K34" s="10">
        <v>7.4177746675997192</v>
      </c>
      <c r="L34" s="11">
        <v>100</v>
      </c>
      <c r="M34" s="9"/>
      <c r="N34" s="9"/>
      <c r="O34" s="9"/>
      <c r="P34" s="10">
        <v>7.4</v>
      </c>
      <c r="Q34" s="10"/>
      <c r="R34" s="10"/>
      <c r="S34" s="10"/>
      <c r="T34" s="33"/>
      <c r="U34" s="10"/>
      <c r="V34" s="10"/>
      <c r="W34" s="10"/>
      <c r="X34" s="10"/>
      <c r="Y34" s="10"/>
      <c r="Z34" s="9"/>
    </row>
    <row r="35" spans="1:26" ht="12.5">
      <c r="A35" s="9"/>
      <c r="B35" s="31"/>
      <c r="C35" s="8"/>
      <c r="D35" s="65"/>
      <c r="E35" s="65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10"/>
      <c r="T35" s="10"/>
      <c r="U35" s="10"/>
      <c r="V35" s="10"/>
      <c r="W35" s="10"/>
      <c r="X35" s="10"/>
      <c r="Y35" s="10"/>
      <c r="Z35" s="9"/>
    </row>
    <row r="36" spans="1:26" ht="12.5">
      <c r="A36" s="9" t="s">
        <v>33</v>
      </c>
      <c r="B36" s="31">
        <v>46251</v>
      </c>
      <c r="C36" s="74" t="s">
        <v>167</v>
      </c>
      <c r="D36" s="32">
        <v>0.46527777777777779</v>
      </c>
      <c r="E36" s="32"/>
      <c r="F36" s="11" t="s">
        <v>72</v>
      </c>
      <c r="G36" s="11">
        <v>27</v>
      </c>
      <c r="H36" s="11">
        <v>3</v>
      </c>
      <c r="I36" s="9">
        <v>0</v>
      </c>
      <c r="J36" s="9">
        <v>14</v>
      </c>
      <c r="K36" s="10">
        <v>6.2841147655703287</v>
      </c>
      <c r="L36" s="11">
        <v>91</v>
      </c>
      <c r="M36" s="9">
        <v>8.3000000000000007</v>
      </c>
      <c r="N36" s="9"/>
      <c r="O36" s="9">
        <v>27.5</v>
      </c>
      <c r="P36" s="10">
        <v>7.2</v>
      </c>
      <c r="Q36" s="10">
        <v>0.41935483870967744</v>
      </c>
      <c r="R36" s="10">
        <v>0.87096774193548387</v>
      </c>
      <c r="S36" s="9">
        <v>15.357142857142858</v>
      </c>
      <c r="T36" s="23" t="s">
        <v>84</v>
      </c>
      <c r="U36" s="23" t="s">
        <v>83</v>
      </c>
      <c r="V36" s="23" t="s">
        <v>84</v>
      </c>
      <c r="W36" s="10">
        <v>0.21428571428571427</v>
      </c>
      <c r="X36" s="10">
        <v>0.2857142857142857</v>
      </c>
      <c r="Y36" s="11">
        <v>17</v>
      </c>
      <c r="Z36" s="9">
        <v>1.3489208633093523</v>
      </c>
    </row>
    <row r="37" spans="1:26" ht="12.5">
      <c r="A37" s="9" t="s">
        <v>33</v>
      </c>
      <c r="B37" s="31">
        <v>46251</v>
      </c>
      <c r="C37" s="74" t="s">
        <v>167</v>
      </c>
      <c r="D37" s="65">
        <v>0.46527777777777779</v>
      </c>
      <c r="E37" s="65"/>
      <c r="F37" s="11"/>
      <c r="G37" s="11"/>
      <c r="H37" s="11"/>
      <c r="I37" s="9">
        <v>0</v>
      </c>
      <c r="J37" s="9">
        <v>13.8</v>
      </c>
      <c r="K37" s="10">
        <v>6.4660601819454167</v>
      </c>
      <c r="L37" s="11">
        <v>93</v>
      </c>
      <c r="M37" s="9"/>
      <c r="N37" s="9"/>
      <c r="O37" s="9"/>
      <c r="P37" s="10">
        <v>7.2</v>
      </c>
      <c r="Q37" s="10">
        <v>0.4838709677419355</v>
      </c>
      <c r="R37" s="10">
        <v>0.90322580645161288</v>
      </c>
      <c r="S37" s="9">
        <v>15.714285714285714</v>
      </c>
      <c r="T37" s="23" t="s">
        <v>84</v>
      </c>
      <c r="U37" s="23" t="s">
        <v>83</v>
      </c>
      <c r="V37" s="23">
        <v>0.12142857142857143</v>
      </c>
      <c r="W37" s="10">
        <v>0.2857142857142857</v>
      </c>
      <c r="X37" s="10">
        <v>0.40714285714285714</v>
      </c>
      <c r="Y37" s="11">
        <v>17.857142857142858</v>
      </c>
      <c r="Z37" s="9">
        <v>1.9984012789768186</v>
      </c>
    </row>
    <row r="38" spans="1:26" ht="12.5">
      <c r="A38" s="9" t="s">
        <v>33</v>
      </c>
      <c r="B38" s="31">
        <v>46251</v>
      </c>
      <c r="C38" s="74" t="s">
        <v>167</v>
      </c>
      <c r="D38" s="65">
        <v>0.46527777777777779</v>
      </c>
      <c r="E38" s="65"/>
      <c r="F38" s="8"/>
      <c r="G38" s="8"/>
      <c r="H38" s="8"/>
      <c r="I38" s="9">
        <v>0</v>
      </c>
      <c r="J38" s="9">
        <v>9.8000000000000007</v>
      </c>
      <c r="K38" s="10">
        <v>6.4660601819454167</v>
      </c>
      <c r="L38" s="11">
        <v>86</v>
      </c>
      <c r="M38" s="9"/>
      <c r="N38" s="9"/>
      <c r="O38" s="9"/>
      <c r="P38" s="10">
        <v>7.2</v>
      </c>
      <c r="Q38" s="10"/>
      <c r="R38" s="10"/>
      <c r="S38" s="9"/>
      <c r="T38" s="33"/>
      <c r="U38" s="10"/>
      <c r="V38" s="10"/>
      <c r="W38" s="10"/>
      <c r="X38" s="10"/>
      <c r="Y38" s="10"/>
      <c r="Z38" s="9"/>
    </row>
    <row r="39" spans="1:26" ht="12.5">
      <c r="A39" s="9"/>
      <c r="B39" s="31"/>
      <c r="C39" s="74"/>
      <c r="D39" s="65"/>
      <c r="E39" s="65"/>
      <c r="F39" s="8"/>
      <c r="G39" s="8"/>
      <c r="H39" s="8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2.5">
      <c r="A40" s="9" t="s">
        <v>33</v>
      </c>
      <c r="B40" s="31">
        <v>46281</v>
      </c>
      <c r="C40" s="74" t="s">
        <v>167</v>
      </c>
      <c r="D40" s="65">
        <v>0.39583333333333331</v>
      </c>
      <c r="E40" s="65"/>
      <c r="F40" s="11" t="s">
        <v>64</v>
      </c>
      <c r="G40" s="11">
        <v>27</v>
      </c>
      <c r="H40" s="11">
        <v>2</v>
      </c>
      <c r="I40" s="9">
        <v>0</v>
      </c>
      <c r="J40" s="9">
        <v>13.2</v>
      </c>
      <c r="K40" s="10">
        <v>6.8299510146955908</v>
      </c>
      <c r="L40" s="11">
        <v>97</v>
      </c>
      <c r="M40" s="9">
        <v>13.2</v>
      </c>
      <c r="N40" s="9"/>
      <c r="O40" s="9">
        <v>27.5</v>
      </c>
      <c r="P40" s="10">
        <v>7.3</v>
      </c>
      <c r="Q40" s="10">
        <v>0.83870967741935487</v>
      </c>
      <c r="R40" s="10">
        <v>0.93548387096774188</v>
      </c>
      <c r="S40" s="9">
        <v>14.642857142857142</v>
      </c>
      <c r="T40" s="23" t="s">
        <v>84</v>
      </c>
      <c r="U40" s="23" t="s">
        <v>83</v>
      </c>
      <c r="V40" s="23">
        <v>0.17857142857142858</v>
      </c>
      <c r="W40" s="10">
        <v>0.42857142857142855</v>
      </c>
      <c r="X40" s="10">
        <v>0.6071428571428571</v>
      </c>
      <c r="Y40" s="11">
        <v>16.428571428571427</v>
      </c>
      <c r="Z40" s="9">
        <v>0.29976019184652281</v>
      </c>
    </row>
    <row r="41" spans="1:26" ht="12.5">
      <c r="A41" s="9" t="s">
        <v>33</v>
      </c>
      <c r="B41" s="31">
        <v>46281</v>
      </c>
      <c r="C41" s="74" t="s">
        <v>167</v>
      </c>
      <c r="D41" s="32">
        <v>0.39583333333333331</v>
      </c>
      <c r="E41" s="32"/>
      <c r="F41" s="11"/>
      <c r="G41" s="11"/>
      <c r="H41" s="11"/>
      <c r="I41" s="9">
        <v>0</v>
      </c>
      <c r="J41" s="9">
        <v>13.2</v>
      </c>
      <c r="K41" s="10">
        <v>6.8159552134359691</v>
      </c>
      <c r="L41" s="11">
        <v>97</v>
      </c>
      <c r="M41" s="9"/>
      <c r="N41" s="9"/>
      <c r="O41" s="9"/>
      <c r="P41" s="10">
        <v>7.3</v>
      </c>
      <c r="Q41" s="10">
        <v>0.93548387096774188</v>
      </c>
      <c r="R41" s="10">
        <v>0.967741935483871</v>
      </c>
      <c r="S41" s="9">
        <v>15.357142857142858</v>
      </c>
      <c r="T41" s="23" t="s">
        <v>84</v>
      </c>
      <c r="U41" s="23" t="s">
        <v>83</v>
      </c>
      <c r="V41" s="23">
        <v>9.9999999999999992E-2</v>
      </c>
      <c r="W41" s="10">
        <v>0.7142857142857143</v>
      </c>
      <c r="X41" s="10">
        <v>0.81428571428571428</v>
      </c>
      <c r="Y41" s="11">
        <v>17.857142857142858</v>
      </c>
      <c r="Z41" s="9">
        <v>0.44964028776978415</v>
      </c>
    </row>
    <row r="42" spans="1:26" ht="12.5">
      <c r="A42" s="9" t="s">
        <v>33</v>
      </c>
      <c r="B42" s="31">
        <v>46281</v>
      </c>
      <c r="C42" s="74" t="s">
        <v>167</v>
      </c>
      <c r="D42" s="65">
        <v>0.39583333333333331</v>
      </c>
      <c r="E42" s="65"/>
      <c r="F42" s="11"/>
      <c r="G42" s="11"/>
      <c r="H42" s="11"/>
      <c r="I42" s="9">
        <v>0</v>
      </c>
      <c r="J42" s="9">
        <v>13</v>
      </c>
      <c r="K42" s="10">
        <v>6.8859342197340796</v>
      </c>
      <c r="L42" s="11">
        <v>97</v>
      </c>
      <c r="M42" s="9"/>
      <c r="N42" s="9"/>
      <c r="O42" s="9"/>
      <c r="P42" s="10">
        <v>7.4</v>
      </c>
      <c r="Q42" s="10"/>
      <c r="R42" s="10"/>
      <c r="S42" s="9"/>
      <c r="T42" s="33"/>
      <c r="U42" s="10"/>
      <c r="V42" s="10"/>
      <c r="W42" s="10"/>
      <c r="X42" s="10"/>
      <c r="Y42" s="10"/>
      <c r="Z42" s="9"/>
    </row>
    <row r="43" spans="1:26" ht="12.5">
      <c r="A43" s="9"/>
      <c r="B43" s="31"/>
      <c r="C43" s="8"/>
      <c r="D43" s="65"/>
      <c r="E43" s="65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2.5">
      <c r="A44" s="9"/>
      <c r="B44" s="31"/>
      <c r="C44" s="8"/>
      <c r="D44" s="65"/>
      <c r="E44" s="65"/>
      <c r="F44" s="11"/>
      <c r="G44" s="11"/>
      <c r="H44" s="11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23"/>
      <c r="U44" s="23"/>
      <c r="V44" s="10"/>
      <c r="W44" s="10"/>
      <c r="X44" s="10"/>
      <c r="Y44" s="11"/>
      <c r="Z44" s="9"/>
    </row>
    <row r="45" spans="1:26" ht="12.5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23"/>
      <c r="U45" s="23"/>
      <c r="V45" s="10"/>
      <c r="W45" s="10"/>
      <c r="X45" s="10"/>
      <c r="Y45" s="11"/>
      <c r="Z45" s="9"/>
    </row>
    <row r="46" spans="1:26" ht="12.5">
      <c r="A46" s="9"/>
      <c r="B46" s="31"/>
      <c r="C46" s="8"/>
      <c r="D46" s="65"/>
      <c r="E46" s="65"/>
      <c r="F46" s="11"/>
      <c r="G46" s="11"/>
      <c r="H46" s="11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33"/>
      <c r="U46" s="10"/>
      <c r="V46" s="10"/>
      <c r="W46" s="10"/>
      <c r="X46" s="10"/>
      <c r="Y46" s="10"/>
      <c r="Z46" s="9"/>
    </row>
    <row r="47" spans="1:26" ht="12.5">
      <c r="A47" s="9"/>
      <c r="B47" s="31"/>
      <c r="C47" s="8"/>
      <c r="D47" s="65"/>
      <c r="E47" s="65"/>
      <c r="F47" s="8"/>
      <c r="G47" s="8"/>
      <c r="H47" s="8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2.5">
      <c r="A48" s="9"/>
      <c r="B48" s="31"/>
      <c r="C48" s="8"/>
      <c r="D48" s="65"/>
      <c r="E48" s="65"/>
      <c r="F48" s="11"/>
      <c r="G48" s="11"/>
      <c r="H48" s="11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23"/>
      <c r="U48" s="23"/>
      <c r="V48" s="23"/>
      <c r="W48" s="10"/>
      <c r="X48" s="10"/>
      <c r="Y48" s="11"/>
      <c r="Z48" s="9"/>
    </row>
    <row r="49" spans="1:36" ht="13">
      <c r="A49" s="9"/>
      <c r="B49" s="31"/>
      <c r="C49" s="8"/>
      <c r="D49" s="32"/>
      <c r="E49" s="32"/>
      <c r="F49" s="8"/>
      <c r="G49" s="8"/>
      <c r="H49" s="8"/>
      <c r="I49" s="9"/>
      <c r="J49" s="9"/>
      <c r="K49" s="10"/>
      <c r="L49" s="11"/>
      <c r="M49" s="9"/>
      <c r="N49" s="9"/>
      <c r="O49" s="9"/>
      <c r="P49" s="10"/>
      <c r="Q49" s="10"/>
      <c r="R49" s="75"/>
      <c r="S49" s="9"/>
      <c r="T49" s="23"/>
      <c r="U49" s="23"/>
      <c r="V49" s="23"/>
      <c r="W49" s="23"/>
      <c r="X49" s="10"/>
      <c r="Y49" s="11"/>
      <c r="Z49" s="9"/>
    </row>
    <row r="50" spans="1:36" ht="12.5">
      <c r="A50" s="9"/>
      <c r="B50" s="31"/>
      <c r="C50" s="8"/>
      <c r="D50" s="65"/>
      <c r="E50" s="65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33"/>
      <c r="U50" s="10"/>
      <c r="V50" s="10"/>
      <c r="W50" s="10"/>
      <c r="X50" s="10"/>
      <c r="Y50" s="10"/>
      <c r="Z50" s="9"/>
    </row>
    <row r="51" spans="1:36" ht="12.5">
      <c r="A51" s="9"/>
      <c r="B51" s="31"/>
      <c r="C51" s="8"/>
      <c r="D51" s="65"/>
      <c r="E51" s="65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6" ht="12.5">
      <c r="A52" s="9"/>
      <c r="B52" s="31"/>
      <c r="C52" s="8"/>
      <c r="D52" s="65"/>
      <c r="E52" s="65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6" ht="12.5">
      <c r="A53" s="9"/>
      <c r="B53" s="31"/>
      <c r="C53" s="8"/>
      <c r="D53" s="32"/>
      <c r="E53" s="32"/>
      <c r="F53" s="8"/>
      <c r="G53" s="8"/>
      <c r="H53" s="8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33"/>
      <c r="U53" s="10"/>
      <c r="V53" s="10"/>
      <c r="W53" s="10"/>
      <c r="X53" s="10"/>
      <c r="Y53" s="11"/>
      <c r="Z53" s="9"/>
    </row>
    <row r="54" spans="1:36" ht="12.5">
      <c r="A54" s="9"/>
      <c r="B54" s="31"/>
      <c r="C54" s="8"/>
      <c r="D54" s="65"/>
      <c r="E54" s="65"/>
      <c r="F54" s="11"/>
      <c r="G54" s="11"/>
      <c r="H54" s="11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33"/>
      <c r="U54" s="10"/>
      <c r="V54" s="10"/>
      <c r="W54" s="10"/>
      <c r="X54" s="10"/>
      <c r="Y54" s="10"/>
      <c r="Z54" s="9"/>
    </row>
    <row r="55" spans="1:36" ht="12.5">
      <c r="A55" s="9"/>
      <c r="B55" s="31"/>
      <c r="C55" s="8"/>
      <c r="D55" s="65"/>
      <c r="E55" s="65"/>
      <c r="F55" s="8"/>
      <c r="G55" s="8"/>
      <c r="H55" s="8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6" ht="12.5">
      <c r="A56" s="9"/>
      <c r="B56" s="31"/>
      <c r="C56" s="8"/>
      <c r="D56" s="65"/>
      <c r="E56" s="65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6" ht="12.5">
      <c r="A57" s="9"/>
      <c r="B57" s="31"/>
      <c r="C57" s="8"/>
      <c r="D57" s="32"/>
      <c r="E57" s="32"/>
      <c r="F57" s="11"/>
      <c r="G57" s="11"/>
      <c r="H57" s="11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33"/>
      <c r="U57" s="10"/>
      <c r="V57" s="10"/>
      <c r="W57" s="10"/>
      <c r="X57" s="10"/>
      <c r="Y57" s="11"/>
      <c r="Z57" s="9"/>
    </row>
    <row r="58" spans="1:36" ht="12.5">
      <c r="A58" s="9"/>
      <c r="B58" s="31"/>
      <c r="C58" s="8"/>
      <c r="D58" s="65"/>
      <c r="E58" s="65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33"/>
      <c r="U58" s="10"/>
      <c r="V58" s="10"/>
      <c r="W58" s="10"/>
      <c r="X58" s="10"/>
      <c r="Y58" s="10"/>
      <c r="Z58" s="9"/>
    </row>
    <row r="59" spans="1:36" ht="12.5">
      <c r="A59" s="9"/>
      <c r="B59" s="31"/>
      <c r="C59" s="8"/>
      <c r="D59" s="65"/>
      <c r="E59" s="65"/>
      <c r="F59" s="8"/>
      <c r="G59" s="8"/>
      <c r="H59" s="8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</row>
    <row r="60" spans="1:36" ht="12.5">
      <c r="A60" s="9"/>
      <c r="B60" s="31"/>
      <c r="C60" s="8"/>
      <c r="D60" s="65"/>
      <c r="E60" s="65"/>
      <c r="F60" s="11"/>
      <c r="G60" s="11"/>
      <c r="H60" s="11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6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33"/>
      <c r="U61" s="10"/>
      <c r="V61" s="10"/>
      <c r="W61" s="10"/>
      <c r="X61" s="10"/>
      <c r="Y61" s="9"/>
      <c r="Z61" s="9"/>
    </row>
    <row r="62" spans="1:36" ht="15.5">
      <c r="A62" s="9"/>
      <c r="B62" s="31"/>
      <c r="C62" s="8"/>
      <c r="D62" s="65"/>
      <c r="E62" s="65"/>
      <c r="F62" s="11"/>
      <c r="G62" s="11"/>
      <c r="H62" s="11"/>
      <c r="I62" s="9"/>
      <c r="J62" s="9"/>
      <c r="K62" s="10"/>
      <c r="L62" s="11"/>
      <c r="M62" s="9"/>
      <c r="N62" s="9"/>
      <c r="O62" s="9"/>
      <c r="P62" s="10"/>
      <c r="Q62" s="10"/>
      <c r="R62" s="10"/>
      <c r="S62" s="10"/>
      <c r="T62" s="33"/>
      <c r="U62" s="10"/>
      <c r="V62" s="10"/>
      <c r="W62" s="10"/>
      <c r="X62" s="10"/>
      <c r="Y62" s="10"/>
      <c r="Z62" s="9"/>
      <c r="AB62" s="26" t="s">
        <v>31</v>
      </c>
      <c r="AJ62" s="26" t="s">
        <v>32</v>
      </c>
    </row>
    <row r="63" spans="1:36" ht="12.5">
      <c r="A63" s="9"/>
      <c r="B63" s="31"/>
      <c r="C63" s="8"/>
      <c r="D63" s="65"/>
      <c r="E63" s="65"/>
      <c r="F63" s="8"/>
      <c r="G63" s="8"/>
      <c r="H63" s="8"/>
      <c r="I63" s="9"/>
      <c r="J63" s="9"/>
      <c r="K63" s="10"/>
      <c r="L63" s="11"/>
      <c r="M63" s="9"/>
      <c r="N63" s="9"/>
      <c r="O63" s="9"/>
      <c r="P63" s="10"/>
      <c r="Q63" s="10"/>
      <c r="R63" s="10"/>
      <c r="S63" s="10"/>
      <c r="T63" s="10"/>
      <c r="U63" s="10"/>
      <c r="V63" s="10"/>
      <c r="W63" s="10"/>
      <c r="X63" s="10"/>
      <c r="Y63" s="10"/>
      <c r="Z63" s="9"/>
    </row>
    <row r="64" spans="1:36" ht="12.5">
      <c r="A64" s="9"/>
      <c r="B64" s="31"/>
      <c r="C64" s="8"/>
      <c r="D64" s="65"/>
      <c r="E64" s="65"/>
      <c r="F64" s="11"/>
      <c r="G64" s="11"/>
      <c r="H64" s="11"/>
      <c r="I64" s="9"/>
      <c r="J64" s="9"/>
      <c r="K64" s="10"/>
      <c r="L64" s="11"/>
      <c r="M64" s="9"/>
      <c r="N64" s="9"/>
      <c r="O64" s="9"/>
      <c r="P64" s="10"/>
      <c r="Q64" s="10"/>
      <c r="R64" s="10"/>
      <c r="S64" s="10"/>
      <c r="T64" s="10"/>
      <c r="U64" s="10"/>
      <c r="V64" s="10"/>
      <c r="W64" s="10"/>
      <c r="X64" s="10"/>
      <c r="Y64" s="10"/>
      <c r="Z64" s="9"/>
    </row>
    <row r="65" spans="1:26" ht="12.5">
      <c r="A65" s="9"/>
      <c r="B65" s="31"/>
      <c r="C65" s="8"/>
      <c r="D65" s="32"/>
      <c r="E65" s="32"/>
      <c r="F65" s="11"/>
      <c r="G65" s="11"/>
      <c r="H65" s="11"/>
      <c r="I65" s="9"/>
      <c r="J65" s="9"/>
      <c r="K65" s="10"/>
      <c r="L65" s="11"/>
      <c r="M65" s="9"/>
      <c r="N65" s="9"/>
      <c r="O65" s="9"/>
      <c r="P65" s="10"/>
      <c r="Q65" s="10"/>
      <c r="R65" s="10"/>
      <c r="S65" s="10"/>
      <c r="T65" s="33"/>
      <c r="U65" s="10"/>
      <c r="V65" s="10"/>
      <c r="W65" s="10"/>
      <c r="X65" s="10"/>
      <c r="Y65" s="9"/>
      <c r="Z65" s="9"/>
    </row>
    <row r="66" spans="1:26" ht="12.5">
      <c r="A66" s="9"/>
      <c r="B66" s="31"/>
      <c r="C66" s="8"/>
      <c r="D66" s="32"/>
      <c r="E66" s="32"/>
      <c r="F66" s="8"/>
      <c r="G66" s="8"/>
      <c r="H66" s="8"/>
      <c r="I66" s="9"/>
      <c r="J66" s="9"/>
      <c r="K66" s="10"/>
      <c r="L66" s="11"/>
      <c r="M66" s="9"/>
      <c r="N66" s="9"/>
      <c r="O66" s="9"/>
      <c r="P66" s="10"/>
      <c r="Q66" s="10"/>
      <c r="R66" s="10"/>
      <c r="S66" s="10"/>
      <c r="T66" s="33"/>
      <c r="U66" s="10"/>
      <c r="V66" s="10"/>
      <c r="W66" s="10"/>
      <c r="X66" s="10"/>
      <c r="Y66" s="9"/>
      <c r="Z66" s="9"/>
    </row>
    <row r="67" spans="1:26" ht="12.5">
      <c r="A67" s="9"/>
      <c r="B67" s="31"/>
      <c r="C67" s="8"/>
      <c r="D67" s="32"/>
      <c r="E67" s="32"/>
      <c r="F67" s="11"/>
      <c r="G67" s="11"/>
      <c r="H67" s="11"/>
      <c r="I67" s="9"/>
      <c r="J67" s="9"/>
      <c r="K67" s="10"/>
      <c r="L67" s="11"/>
      <c r="M67" s="9"/>
      <c r="N67" s="9"/>
      <c r="O67" s="9"/>
      <c r="P67" s="10"/>
      <c r="Q67" s="10"/>
      <c r="R67" s="10"/>
      <c r="S67" s="10"/>
      <c r="T67" s="10"/>
      <c r="U67" s="10"/>
      <c r="V67" s="10"/>
      <c r="W67" s="10"/>
      <c r="X67" s="10"/>
      <c r="Y67" s="9"/>
      <c r="Z67" s="9"/>
    </row>
    <row r="68" spans="1:26" ht="12.5">
      <c r="A68" s="9"/>
      <c r="B68" s="31"/>
      <c r="C68" s="8"/>
      <c r="D68" s="32"/>
      <c r="E68" s="32"/>
      <c r="F68" s="8"/>
      <c r="G68" s="8"/>
      <c r="H68" s="8"/>
      <c r="I68" s="9"/>
      <c r="J68" s="9"/>
      <c r="K68" s="10"/>
      <c r="L68" s="11"/>
      <c r="M68" s="9"/>
      <c r="N68" s="9"/>
      <c r="O68" s="9"/>
      <c r="P68" s="10"/>
      <c r="Q68" s="10"/>
      <c r="R68" s="10"/>
      <c r="S68" s="10"/>
      <c r="T68" s="10"/>
      <c r="U68" s="10"/>
      <c r="V68" s="10"/>
      <c r="W68" s="10"/>
      <c r="X68" s="10"/>
      <c r="Y68" s="9"/>
      <c r="Z68" s="9"/>
    </row>
    <row r="69" spans="1:26" ht="12.5">
      <c r="A69" s="9"/>
      <c r="B69" s="31"/>
      <c r="C69" s="8"/>
      <c r="D69" s="32"/>
      <c r="E69" s="32"/>
      <c r="F69" s="8"/>
      <c r="G69" s="8"/>
      <c r="H69" s="8"/>
      <c r="I69" s="9"/>
      <c r="J69" s="9"/>
      <c r="K69" s="10"/>
      <c r="L69" s="11"/>
      <c r="M69" s="9"/>
      <c r="N69" s="9"/>
      <c r="O69" s="9"/>
      <c r="P69" s="10"/>
      <c r="Q69" s="10"/>
      <c r="R69" s="10"/>
      <c r="S69" s="10"/>
      <c r="T69" s="33"/>
      <c r="U69" s="10"/>
      <c r="V69" s="10"/>
      <c r="W69" s="10"/>
      <c r="X69" s="10"/>
      <c r="Y69" s="9"/>
      <c r="Z69" s="9"/>
    </row>
    <row r="70" spans="1:26" ht="12.5">
      <c r="A70" s="9"/>
      <c r="B70" s="31"/>
      <c r="C70" s="8"/>
      <c r="D70" s="32"/>
      <c r="E70" s="32"/>
      <c r="F70" s="11"/>
      <c r="G70" s="11"/>
      <c r="H70" s="11"/>
      <c r="I70" s="9"/>
      <c r="J70" s="9"/>
      <c r="K70" s="10"/>
      <c r="L70" s="11"/>
      <c r="M70" s="9"/>
      <c r="N70" s="9"/>
      <c r="O70" s="9"/>
      <c r="P70" s="10"/>
      <c r="Q70" s="10"/>
      <c r="R70" s="10"/>
      <c r="S70" s="10"/>
      <c r="T70" s="33"/>
      <c r="U70" s="10"/>
      <c r="V70" s="10"/>
      <c r="W70" s="10"/>
      <c r="X70" s="10"/>
      <c r="Y70" s="9"/>
      <c r="Z70" s="9"/>
    </row>
    <row r="71" spans="1:26" ht="12.5">
      <c r="A71" s="9"/>
      <c r="B71" s="31"/>
      <c r="C71" s="8"/>
      <c r="D71" s="32"/>
      <c r="E71" s="32"/>
      <c r="F71" s="8"/>
      <c r="G71" s="8"/>
      <c r="H71" s="8"/>
      <c r="I71" s="9"/>
      <c r="J71" s="9"/>
      <c r="K71" s="10"/>
      <c r="L71" s="11"/>
      <c r="M71" s="9"/>
      <c r="N71" s="9"/>
      <c r="O71" s="9"/>
      <c r="P71" s="10"/>
      <c r="Q71" s="10"/>
      <c r="R71" s="10"/>
      <c r="S71" s="10"/>
      <c r="T71" s="10"/>
      <c r="U71" s="10"/>
      <c r="V71" s="10"/>
      <c r="W71" s="10"/>
      <c r="X71" s="10"/>
      <c r="Y71" s="9"/>
      <c r="Z71" s="9"/>
    </row>
    <row r="72" spans="1:26" ht="12.5">
      <c r="A72" s="9"/>
      <c r="B72" s="31"/>
      <c r="C72" s="8"/>
      <c r="D72" s="32"/>
      <c r="E72" s="32"/>
      <c r="F72" s="11"/>
      <c r="G72" s="11"/>
      <c r="H72" s="11"/>
      <c r="I72" s="9"/>
      <c r="J72" s="9"/>
      <c r="K72" s="10"/>
      <c r="L72" s="11"/>
      <c r="M72" s="9"/>
      <c r="N72" s="9"/>
      <c r="O72" s="9"/>
      <c r="P72" s="10"/>
      <c r="Q72" s="10"/>
      <c r="R72" s="10"/>
      <c r="S72" s="10"/>
      <c r="T72" s="10"/>
      <c r="U72" s="10"/>
      <c r="V72" s="10"/>
      <c r="W72" s="10"/>
      <c r="X72" s="10"/>
      <c r="Y72" s="9"/>
      <c r="Z72" s="9"/>
    </row>
    <row r="74" spans="1:26" ht="12">
      <c r="Q74" s="77" t="s">
        <v>73</v>
      </c>
      <c r="R74" s="77"/>
      <c r="S74" s="77"/>
    </row>
    <row r="93" spans="28:28" ht="15.5">
      <c r="AB93" s="26" t="s">
        <v>66</v>
      </c>
    </row>
  </sheetData>
  <phoneticPr fontId="33" type="noConversion"/>
  <pageMargins left="0.70000000000000007" right="0.70000000000000007" top="0.75000000000000011" bottom="0.75000000000000011" header="0.30000000000000004" footer="0.30000000000000004"/>
  <pageSetup paperSize="9" scale="81" orientation="landscape" horizontalDpi="0" verticalDpi="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B7E7CC-8A5C-7246-9FE9-0621EACB7803}">
  <dimension ref="A1:AL94"/>
  <sheetViews>
    <sheetView showGridLines="0" tabSelected="1" topLeftCell="A12" zoomScale="55" zoomScaleNormal="55" workbookViewId="0">
      <selection activeCell="R45" sqref="R45"/>
    </sheetView>
  </sheetViews>
  <sheetFormatPr defaultColWidth="11.3984375" defaultRowHeight="11.5"/>
  <cols>
    <col min="1" max="1" width="9.8984375" customWidth="1"/>
    <col min="2" max="2" width="10.8984375" customWidth="1"/>
    <col min="3" max="3" width="23.296875" customWidth="1"/>
    <col min="4" max="5" width="9" customWidth="1"/>
    <col min="6" max="6" width="7.3984375" customWidth="1"/>
    <col min="7" max="7" width="9" customWidth="1"/>
    <col min="8" max="8" width="8.09765625" customWidth="1"/>
    <col min="9" max="9" width="8.69921875" customWidth="1"/>
    <col min="10" max="10" width="11" customWidth="1"/>
    <col min="11" max="11" width="7.8984375" customWidth="1"/>
    <col min="13" max="13" width="9.69921875" customWidth="1"/>
    <col min="14" max="14" width="12.69921875" customWidth="1"/>
    <col min="15" max="15" width="17.69921875" bestFit="1" customWidth="1"/>
    <col min="16" max="16" width="10.296875" customWidth="1"/>
    <col min="17" max="17" width="8.09765625" customWidth="1"/>
    <col min="18" max="18" width="8" customWidth="1"/>
    <col min="19" max="19" width="9.296875" customWidth="1"/>
    <col min="20" max="20" width="8.69921875" customWidth="1"/>
    <col min="21" max="21" width="9" customWidth="1"/>
    <col min="22" max="22" width="9.3984375" customWidth="1"/>
    <col min="23" max="23" width="8.296875" customWidth="1"/>
    <col min="24" max="24" width="8.3984375" customWidth="1"/>
    <col min="25" max="25" width="7.296875" customWidth="1"/>
    <col min="26" max="26" width="7.8984375" customWidth="1"/>
  </cols>
  <sheetData>
    <row r="1" spans="1:38" ht="15.5">
      <c r="A1" s="26" t="s">
        <v>0</v>
      </c>
      <c r="B1" s="13"/>
      <c r="C1" s="13"/>
    </row>
    <row r="2" spans="1:38" ht="16" customHeight="1">
      <c r="B2" s="13"/>
      <c r="C2" s="13"/>
      <c r="AB2" s="26" t="s">
        <v>14</v>
      </c>
      <c r="AL2" s="26" t="s">
        <v>19</v>
      </c>
    </row>
    <row r="3" spans="1:38" ht="15.5">
      <c r="A3" s="29" t="s">
        <v>1</v>
      </c>
      <c r="B3" s="29"/>
      <c r="C3" s="29" t="s">
        <v>62</v>
      </c>
    </row>
    <row r="4" spans="1:38" ht="15" customHeight="1">
      <c r="A4" s="29" t="s">
        <v>2</v>
      </c>
      <c r="B4" s="29"/>
      <c r="C4" s="25" t="s">
        <v>4</v>
      </c>
    </row>
    <row r="5" spans="1:38" ht="15.5">
      <c r="A5" s="29" t="s">
        <v>3</v>
      </c>
      <c r="B5" s="29"/>
      <c r="C5" s="30" t="s">
        <v>67</v>
      </c>
      <c r="D5" s="69" t="s">
        <v>68</v>
      </c>
    </row>
    <row r="6" spans="1:38" ht="15.5">
      <c r="A6" s="29" t="s">
        <v>61</v>
      </c>
      <c r="B6" s="29"/>
      <c r="C6" s="68">
        <v>32404051</v>
      </c>
    </row>
    <row r="10" spans="1:38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8" ht="17.149999999999999" customHeight="1">
      <c r="A11" s="21"/>
      <c r="B11" s="21"/>
      <c r="C11" s="21"/>
      <c r="D11" s="21"/>
      <c r="E11" s="21"/>
      <c r="F11" s="21"/>
      <c r="G11" s="21"/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8" ht="17.149999999999999" customHeight="1">
      <c r="A12" s="9" t="s">
        <v>67</v>
      </c>
      <c r="B12" s="31">
        <v>46042</v>
      </c>
      <c r="C12" s="8" t="s">
        <v>75</v>
      </c>
      <c r="D12" s="65">
        <v>0.43055555555555558</v>
      </c>
      <c r="E12" s="65"/>
      <c r="F12" s="11" t="s">
        <v>63</v>
      </c>
      <c r="G12" s="11">
        <v>13.5</v>
      </c>
      <c r="H12" s="11">
        <v>3</v>
      </c>
      <c r="I12" s="9">
        <v>0.5</v>
      </c>
      <c r="J12" s="9">
        <v>2.7</v>
      </c>
      <c r="K12" s="10">
        <v>8.1175647305808258</v>
      </c>
      <c r="L12" s="11">
        <v>96</v>
      </c>
      <c r="M12" s="9">
        <v>11</v>
      </c>
      <c r="N12" s="9"/>
      <c r="O12" s="9">
        <v>14.6</v>
      </c>
      <c r="P12" s="10">
        <v>6.9</v>
      </c>
      <c r="Q12" s="10">
        <v>0.67741935483870963</v>
      </c>
      <c r="R12" s="10">
        <v>0.93548387096774188</v>
      </c>
      <c r="S12" s="9">
        <v>19.285714285714285</v>
      </c>
      <c r="T12" s="10">
        <v>0.16428571428571428</v>
      </c>
      <c r="U12" s="10">
        <v>2.7142857142857144</v>
      </c>
      <c r="V12" s="10">
        <v>2.8571428571428572</v>
      </c>
      <c r="W12" s="10">
        <v>0.9285714285714286</v>
      </c>
      <c r="X12" s="10">
        <v>3.7857142857142856</v>
      </c>
      <c r="Y12" s="11">
        <v>20</v>
      </c>
      <c r="Z12" s="9">
        <v>0.4996003197442046</v>
      </c>
    </row>
    <row r="13" spans="1:38" ht="17.149999999999999" customHeight="1">
      <c r="A13" s="9" t="s">
        <v>67</v>
      </c>
      <c r="B13" s="31">
        <v>46042</v>
      </c>
      <c r="C13" s="8" t="s">
        <v>75</v>
      </c>
      <c r="D13" s="65">
        <v>0.43055555555555558</v>
      </c>
      <c r="E13" s="65"/>
      <c r="F13" s="8"/>
      <c r="G13" s="8"/>
      <c r="H13" s="8"/>
      <c r="I13" s="9">
        <v>5</v>
      </c>
      <c r="J13" s="9">
        <v>2.7</v>
      </c>
      <c r="K13" s="10">
        <v>8.1175647305808258</v>
      </c>
      <c r="L13" s="11">
        <v>96</v>
      </c>
      <c r="M13" s="9"/>
      <c r="N13" s="9"/>
      <c r="O13" s="9"/>
      <c r="P13" s="10">
        <v>6.9</v>
      </c>
      <c r="Q13" s="10">
        <v>0.67741935483870963</v>
      </c>
      <c r="R13" s="10">
        <v>0.90322580645161288</v>
      </c>
      <c r="S13" s="9">
        <v>19.642857142857142</v>
      </c>
      <c r="T13" s="10">
        <v>0.16428571428571428</v>
      </c>
      <c r="U13" s="10">
        <v>2.7142857142857144</v>
      </c>
      <c r="V13" s="10">
        <v>2.8571428571428572</v>
      </c>
      <c r="W13" s="10">
        <v>0.9285714285714286</v>
      </c>
      <c r="X13" s="10">
        <v>3.7857142857142856</v>
      </c>
      <c r="Y13" s="11">
        <v>18.571428571428573</v>
      </c>
      <c r="Z13" s="9">
        <v>0.64948041566746584</v>
      </c>
    </row>
    <row r="14" spans="1:38" ht="17.149999999999999" customHeight="1">
      <c r="A14" s="9" t="s">
        <v>67</v>
      </c>
      <c r="B14" s="31">
        <v>46042</v>
      </c>
      <c r="C14" s="8" t="s">
        <v>75</v>
      </c>
      <c r="D14" s="65">
        <v>0.43055555555555558</v>
      </c>
      <c r="E14" s="65"/>
      <c r="F14" s="8"/>
      <c r="G14" s="8"/>
      <c r="H14" s="8"/>
      <c r="I14" s="9">
        <v>15</v>
      </c>
      <c r="J14" s="9">
        <v>2.6</v>
      </c>
      <c r="K14" s="10">
        <v>8.1175647305808258</v>
      </c>
      <c r="L14" s="11">
        <v>96</v>
      </c>
      <c r="M14" s="9"/>
      <c r="N14" s="9"/>
      <c r="O14" s="9"/>
      <c r="P14" s="10">
        <v>6.9</v>
      </c>
      <c r="Q14" s="10"/>
      <c r="R14" s="10"/>
      <c r="S14" s="9"/>
      <c r="T14" s="10"/>
      <c r="U14" s="10"/>
      <c r="V14" s="10"/>
      <c r="W14" s="10"/>
      <c r="X14" s="10"/>
      <c r="Y14" s="11"/>
      <c r="Z14" s="34"/>
    </row>
    <row r="15" spans="1:38" ht="17.149999999999999" customHeight="1">
      <c r="A15" s="9"/>
      <c r="B15" s="31"/>
      <c r="C15" s="8"/>
      <c r="D15" s="32"/>
      <c r="E15" s="32"/>
      <c r="F15" s="11"/>
      <c r="G15" s="11"/>
      <c r="H15" s="11"/>
      <c r="I15" s="9"/>
      <c r="J15" s="9"/>
      <c r="K15" s="10"/>
      <c r="L15" s="11"/>
      <c r="M15" s="9"/>
      <c r="N15" s="9"/>
      <c r="O15" s="9"/>
      <c r="P15" s="10"/>
      <c r="Q15" s="10"/>
      <c r="R15" s="10"/>
      <c r="S15" s="9"/>
      <c r="T15" s="10"/>
      <c r="U15" s="10"/>
      <c r="V15" s="10"/>
      <c r="W15" s="10"/>
      <c r="X15" s="10"/>
      <c r="Y15" s="11"/>
      <c r="Z15" s="9"/>
    </row>
    <row r="16" spans="1:38" ht="17.149999999999999" customHeight="1">
      <c r="A16" s="9" t="s">
        <v>67</v>
      </c>
      <c r="B16" s="31">
        <v>46099</v>
      </c>
      <c r="C16" s="8" t="s">
        <v>86</v>
      </c>
      <c r="D16" s="65">
        <v>0.42708333333333331</v>
      </c>
      <c r="E16" s="65"/>
      <c r="F16" s="11" t="s">
        <v>64</v>
      </c>
      <c r="G16" s="11">
        <v>18</v>
      </c>
      <c r="H16" s="11">
        <v>2</v>
      </c>
      <c r="I16" s="9">
        <v>0.5</v>
      </c>
      <c r="J16" s="9">
        <v>2.4</v>
      </c>
      <c r="K16" s="10">
        <v>10.426871938418474</v>
      </c>
      <c r="L16" s="11">
        <v>114</v>
      </c>
      <c r="M16" s="9">
        <v>6.3</v>
      </c>
      <c r="N16" s="9"/>
      <c r="O16" s="9">
        <v>15.5</v>
      </c>
      <c r="P16" s="10">
        <v>6.8</v>
      </c>
      <c r="Q16" s="10">
        <v>0.31612903225806455</v>
      </c>
      <c r="R16" s="10">
        <v>0.77096774193548379</v>
      </c>
      <c r="S16" s="9">
        <v>1.4285714285714286</v>
      </c>
      <c r="T16" s="23" t="s">
        <v>84</v>
      </c>
      <c r="U16" s="23" t="s">
        <v>83</v>
      </c>
      <c r="V16" s="23" t="s">
        <v>84</v>
      </c>
      <c r="W16" s="10">
        <v>0.14285714285714285</v>
      </c>
      <c r="X16" s="10">
        <v>0.21428571428571427</v>
      </c>
      <c r="Y16" s="11">
        <v>17.142857142857142</v>
      </c>
      <c r="Z16" s="9">
        <v>2.448041566746602</v>
      </c>
    </row>
    <row r="17" spans="1:38" ht="17.149999999999999" customHeight="1">
      <c r="A17" s="9" t="s">
        <v>67</v>
      </c>
      <c r="B17" s="31">
        <v>46099</v>
      </c>
      <c r="C17" s="8" t="s">
        <v>86</v>
      </c>
      <c r="D17" s="65">
        <v>0.42708333333333331</v>
      </c>
      <c r="E17" s="65"/>
      <c r="F17" s="8"/>
      <c r="G17" s="8"/>
      <c r="H17" s="8"/>
      <c r="I17" s="9">
        <v>5</v>
      </c>
      <c r="J17" s="9">
        <v>2.1</v>
      </c>
      <c r="K17" s="10">
        <v>10.146955913226032</v>
      </c>
      <c r="L17" s="11">
        <v>110</v>
      </c>
      <c r="M17" s="9"/>
      <c r="N17" s="9"/>
      <c r="O17" s="9"/>
      <c r="P17" s="10">
        <v>6.8</v>
      </c>
      <c r="Q17" s="10">
        <v>6.7741935483870974E-2</v>
      </c>
      <c r="R17" s="10">
        <v>0.78064516129032258</v>
      </c>
      <c r="S17" s="9">
        <v>15</v>
      </c>
      <c r="T17" s="23" t="s">
        <v>84</v>
      </c>
      <c r="U17" s="23" t="s">
        <v>83</v>
      </c>
      <c r="V17" s="23" t="s">
        <v>84</v>
      </c>
      <c r="W17" s="10">
        <v>7.1428571428571425E-2</v>
      </c>
      <c r="X17" s="10">
        <v>0.14285714285714285</v>
      </c>
      <c r="Y17" s="11">
        <v>17.857142857142858</v>
      </c>
      <c r="Z17" s="9">
        <v>2.5479616306954433</v>
      </c>
    </row>
    <row r="18" spans="1:38" ht="17.149999999999999" customHeight="1">
      <c r="A18" s="9" t="s">
        <v>67</v>
      </c>
      <c r="B18" s="31">
        <v>46099</v>
      </c>
      <c r="C18" s="8" t="s">
        <v>86</v>
      </c>
      <c r="D18" s="65">
        <v>0.42708333333333331</v>
      </c>
      <c r="E18" s="65"/>
      <c r="F18" s="8"/>
      <c r="G18" s="8"/>
      <c r="H18" s="8"/>
      <c r="I18" s="9">
        <v>15</v>
      </c>
      <c r="J18" s="9">
        <v>1.8</v>
      </c>
      <c r="K18" s="10">
        <v>8.7473757872638203</v>
      </c>
      <c r="L18" s="11">
        <v>94</v>
      </c>
      <c r="M18" s="9"/>
      <c r="N18" s="9"/>
      <c r="O18" s="9"/>
      <c r="P18" s="10">
        <v>7</v>
      </c>
      <c r="Q18" s="10"/>
      <c r="R18" s="10"/>
      <c r="S18" s="9"/>
      <c r="T18" s="10"/>
      <c r="U18" s="10"/>
      <c r="V18" s="10"/>
      <c r="W18" s="10"/>
      <c r="X18" s="10"/>
      <c r="Y18" s="11"/>
      <c r="Z18" s="9"/>
    </row>
    <row r="19" spans="1:38" ht="17.149999999999999" customHeight="1">
      <c r="A19" s="9"/>
      <c r="B19" s="31"/>
      <c r="C19" s="8"/>
      <c r="D19" s="65"/>
      <c r="E19" s="65"/>
      <c r="F19" s="8"/>
      <c r="G19" s="8"/>
      <c r="H19" s="8"/>
      <c r="I19" s="9"/>
      <c r="J19" s="9"/>
      <c r="K19" s="10"/>
      <c r="L19" s="11"/>
      <c r="M19" s="9"/>
      <c r="N19" s="9"/>
      <c r="O19" s="9"/>
      <c r="P19" s="10"/>
      <c r="Q19" s="10"/>
      <c r="R19" s="10"/>
      <c r="S19" s="9"/>
      <c r="T19" s="10"/>
      <c r="U19" s="10"/>
      <c r="V19" s="10"/>
      <c r="W19" s="10"/>
      <c r="X19" s="10"/>
      <c r="Y19" s="11"/>
      <c r="Z19" s="9"/>
    </row>
    <row r="20" spans="1:38" ht="17.149999999999999" customHeight="1">
      <c r="A20" s="9" t="s">
        <v>67</v>
      </c>
      <c r="B20" s="31">
        <v>46128</v>
      </c>
      <c r="C20" s="8" t="s">
        <v>90</v>
      </c>
      <c r="D20" s="65">
        <v>0.55555555555555558</v>
      </c>
      <c r="E20" s="65"/>
      <c r="F20" s="11" t="s">
        <v>80</v>
      </c>
      <c r="G20" s="11">
        <v>18</v>
      </c>
      <c r="H20" s="11">
        <v>2</v>
      </c>
      <c r="I20" s="9">
        <v>0.5</v>
      </c>
      <c r="J20" s="9">
        <v>6.8</v>
      </c>
      <c r="K20" s="10">
        <v>8.5374387683694888</v>
      </c>
      <c r="L20" s="11">
        <v>103</v>
      </c>
      <c r="M20" s="9">
        <v>9.1</v>
      </c>
      <c r="N20" s="9"/>
      <c r="O20" s="9">
        <v>15</v>
      </c>
      <c r="P20" s="10">
        <v>7.4</v>
      </c>
      <c r="Q20" s="10">
        <v>0.17096774193548386</v>
      </c>
      <c r="R20" s="10">
        <v>0.47419354838709676</v>
      </c>
      <c r="S20" s="9">
        <v>5.7142857142857144</v>
      </c>
      <c r="T20" s="10">
        <v>0.27857142857142858</v>
      </c>
      <c r="U20" s="23" t="s">
        <v>83</v>
      </c>
      <c r="V20" s="23" t="s">
        <v>84</v>
      </c>
      <c r="W20" s="10">
        <v>0.8571428571428571</v>
      </c>
      <c r="X20" s="10">
        <v>0.92857142857142849</v>
      </c>
      <c r="Y20" s="11">
        <v>16.428571428571427</v>
      </c>
      <c r="Z20" s="9">
        <v>0.64948041566746595</v>
      </c>
    </row>
    <row r="21" spans="1:38" ht="17.149999999999999" customHeight="1">
      <c r="A21" s="9" t="s">
        <v>67</v>
      </c>
      <c r="B21" s="31">
        <v>46128</v>
      </c>
      <c r="C21" s="8" t="s">
        <v>90</v>
      </c>
      <c r="D21" s="65">
        <v>0.55555555555555558</v>
      </c>
      <c r="E21" s="65"/>
      <c r="F21" s="8"/>
      <c r="G21" s="8"/>
      <c r="H21" s="8"/>
      <c r="I21" s="9">
        <v>5</v>
      </c>
      <c r="J21" s="9">
        <v>6.6</v>
      </c>
      <c r="K21" s="10">
        <v>8.3974807557732678</v>
      </c>
      <c r="L21" s="11">
        <v>101</v>
      </c>
      <c r="M21" s="9"/>
      <c r="N21" s="9"/>
      <c r="O21" s="9"/>
      <c r="P21" s="10">
        <v>7.4</v>
      </c>
      <c r="Q21" s="10">
        <v>0.28387096774193549</v>
      </c>
      <c r="R21" s="10">
        <v>0.48709677419354835</v>
      </c>
      <c r="S21" s="9">
        <v>4.6428571428571432</v>
      </c>
      <c r="T21" s="10">
        <v>0.27142857142857141</v>
      </c>
      <c r="U21" s="23" t="s">
        <v>83</v>
      </c>
      <c r="V21" s="23" t="s">
        <v>84</v>
      </c>
      <c r="W21" s="10">
        <v>1.7142857142857142</v>
      </c>
      <c r="X21" s="10">
        <v>1.7857142857142856</v>
      </c>
      <c r="Y21" s="11">
        <v>17.142857142857142</v>
      </c>
      <c r="Z21" s="9">
        <v>0.89928057553956819</v>
      </c>
    </row>
    <row r="22" spans="1:38" ht="17.149999999999999" customHeight="1">
      <c r="A22" s="9" t="s">
        <v>67</v>
      </c>
      <c r="B22" s="31">
        <v>46128</v>
      </c>
      <c r="C22" s="8" t="s">
        <v>90</v>
      </c>
      <c r="D22" s="65">
        <v>0.55555555555555558</v>
      </c>
      <c r="E22" s="65"/>
      <c r="F22" s="8"/>
      <c r="G22" s="8"/>
      <c r="H22" s="8"/>
      <c r="I22" s="9">
        <v>15</v>
      </c>
      <c r="J22" s="9">
        <v>5.9</v>
      </c>
      <c r="K22" s="10">
        <v>8.1875437368789363</v>
      </c>
      <c r="L22" s="11">
        <v>97</v>
      </c>
      <c r="M22" s="9"/>
      <c r="N22" s="9"/>
      <c r="O22" s="9"/>
      <c r="P22" s="10">
        <v>7.4</v>
      </c>
      <c r="Q22" s="10"/>
      <c r="R22" s="10"/>
      <c r="S22" s="9"/>
      <c r="T22" s="10"/>
      <c r="U22" s="10"/>
      <c r="V22" s="10"/>
      <c r="W22" s="10"/>
      <c r="X22" s="10"/>
      <c r="Y22" s="11"/>
      <c r="Z22" s="9"/>
    </row>
    <row r="23" spans="1:38" ht="17.149999999999999" customHeight="1">
      <c r="A23" s="9"/>
      <c r="B23" s="31"/>
      <c r="C23" s="8"/>
      <c r="D23" s="32"/>
      <c r="E23" s="32"/>
      <c r="F23" s="11"/>
      <c r="G23" s="11"/>
      <c r="H23" s="11"/>
      <c r="I23" s="9"/>
      <c r="J23" s="9"/>
      <c r="K23" s="10"/>
      <c r="L23" s="11"/>
      <c r="M23" s="9"/>
      <c r="N23" s="9"/>
      <c r="O23" s="9"/>
      <c r="P23" s="10"/>
      <c r="Q23" s="10"/>
      <c r="R23" s="10"/>
      <c r="S23" s="9"/>
      <c r="T23" s="10"/>
      <c r="U23" s="10"/>
      <c r="V23" s="10"/>
      <c r="W23" s="10"/>
      <c r="X23" s="10"/>
      <c r="Y23" s="11"/>
      <c r="Z23" s="9"/>
    </row>
    <row r="24" spans="1:38" ht="17.149999999999999" customHeight="1">
      <c r="A24" s="9" t="s">
        <v>67</v>
      </c>
      <c r="B24" s="31">
        <v>46161</v>
      </c>
      <c r="C24" s="8" t="s">
        <v>75</v>
      </c>
      <c r="D24" s="65">
        <v>0.55208333333333337</v>
      </c>
      <c r="E24" s="65"/>
      <c r="F24" s="11" t="s">
        <v>72</v>
      </c>
      <c r="G24" s="11">
        <v>22.5</v>
      </c>
      <c r="H24" s="11">
        <v>3</v>
      </c>
      <c r="I24" s="9">
        <v>0.5</v>
      </c>
      <c r="J24" s="9">
        <v>11.4</v>
      </c>
      <c r="K24" s="10">
        <v>7.697690692792162</v>
      </c>
      <c r="L24" s="11">
        <v>104</v>
      </c>
      <c r="M24" s="9">
        <v>8.4</v>
      </c>
      <c r="N24" s="9"/>
      <c r="O24" s="9">
        <v>14.9</v>
      </c>
      <c r="P24" s="10">
        <v>7.2</v>
      </c>
      <c r="Q24" s="10">
        <v>6.1290322580645158E-2</v>
      </c>
      <c r="R24" s="10">
        <v>0.74193548387096775</v>
      </c>
      <c r="S24" s="9">
        <v>10.714285714285714</v>
      </c>
      <c r="T24" s="23" t="s">
        <v>84</v>
      </c>
      <c r="U24" s="23" t="s">
        <v>83</v>
      </c>
      <c r="V24" s="23" t="s">
        <v>84</v>
      </c>
      <c r="W24" s="10">
        <v>0.42857142857142855</v>
      </c>
      <c r="X24" s="10">
        <v>0.5</v>
      </c>
      <c r="Y24" s="11">
        <v>17.857142857142858</v>
      </c>
      <c r="Z24" s="9">
        <v>0.5995203836930455</v>
      </c>
    </row>
    <row r="25" spans="1:38" ht="17.149999999999999" customHeight="1">
      <c r="A25" s="9" t="s">
        <v>67</v>
      </c>
      <c r="B25" s="31">
        <v>46161</v>
      </c>
      <c r="C25" s="8" t="s">
        <v>75</v>
      </c>
      <c r="D25" s="65">
        <v>0.55208333333333337</v>
      </c>
      <c r="E25" s="65"/>
      <c r="F25" s="8"/>
      <c r="G25" s="8"/>
      <c r="H25" s="8"/>
      <c r="I25" s="9">
        <v>5</v>
      </c>
      <c r="J25" s="9">
        <v>10.6</v>
      </c>
      <c r="K25" s="10">
        <v>7.4177746675997192</v>
      </c>
      <c r="L25" s="11">
        <v>99</v>
      </c>
      <c r="M25" s="9"/>
      <c r="N25" s="9"/>
      <c r="O25" s="9"/>
      <c r="P25" s="10">
        <v>7.2</v>
      </c>
      <c r="Q25" s="10" t="s">
        <v>89</v>
      </c>
      <c r="R25" s="10">
        <v>0.74193548387096775</v>
      </c>
      <c r="S25" s="9">
        <v>9.6428571428571423</v>
      </c>
      <c r="T25" s="23" t="s">
        <v>84</v>
      </c>
      <c r="U25" s="23" t="s">
        <v>83</v>
      </c>
      <c r="V25" s="23" t="s">
        <v>84</v>
      </c>
      <c r="W25" s="10">
        <v>0.5</v>
      </c>
      <c r="X25" s="10">
        <v>0.5714285714285714</v>
      </c>
      <c r="Y25" s="11">
        <v>17.142857142857142</v>
      </c>
      <c r="Z25" s="9">
        <v>0.69944044764188629</v>
      </c>
    </row>
    <row r="26" spans="1:38" ht="17.149999999999999" customHeight="1">
      <c r="A26" s="9" t="s">
        <v>67</v>
      </c>
      <c r="B26" s="31">
        <v>46161</v>
      </c>
      <c r="C26" s="8" t="s">
        <v>75</v>
      </c>
      <c r="D26" s="65">
        <v>0.55208333333333337</v>
      </c>
      <c r="E26" s="65"/>
      <c r="F26" s="8"/>
      <c r="G26" s="8"/>
      <c r="H26" s="8"/>
      <c r="I26" s="9">
        <v>15</v>
      </c>
      <c r="J26" s="9">
        <v>9.6999999999999993</v>
      </c>
      <c r="K26" s="10">
        <v>7.4177746675997192</v>
      </c>
      <c r="L26" s="11">
        <v>97</v>
      </c>
      <c r="M26" s="9"/>
      <c r="N26" s="9"/>
      <c r="O26" s="9"/>
      <c r="P26" s="10">
        <v>7.1</v>
      </c>
      <c r="Q26" s="10"/>
      <c r="R26" s="10"/>
      <c r="S26" s="9"/>
      <c r="T26" s="10"/>
      <c r="U26" s="10"/>
      <c r="V26" s="10"/>
      <c r="W26" s="10"/>
      <c r="X26" s="10"/>
      <c r="Y26" s="11"/>
      <c r="Z26" s="9"/>
    </row>
    <row r="27" spans="1:38" ht="17.149999999999999" customHeight="1">
      <c r="A27" s="9"/>
      <c r="B27" s="31"/>
      <c r="C27" s="8"/>
      <c r="D27" s="65"/>
      <c r="E27" s="65"/>
      <c r="F27" s="11"/>
      <c r="G27" s="11"/>
      <c r="H27" s="11"/>
      <c r="I27" s="9"/>
      <c r="J27" s="9"/>
      <c r="K27" s="10"/>
      <c r="L27" s="11"/>
      <c r="M27" s="9"/>
      <c r="N27" s="9"/>
      <c r="O27" s="9"/>
      <c r="P27" s="10"/>
      <c r="Q27" s="10"/>
      <c r="R27" s="10"/>
      <c r="S27" s="9"/>
      <c r="T27" s="10"/>
      <c r="U27" s="10"/>
      <c r="V27" s="10"/>
      <c r="W27" s="10"/>
      <c r="X27" s="10"/>
      <c r="Y27" s="11"/>
      <c r="Z27" s="9"/>
    </row>
    <row r="28" spans="1:38" ht="17.149999999999999" customHeight="1">
      <c r="A28" s="9" t="s">
        <v>67</v>
      </c>
      <c r="B28" s="31">
        <v>46189</v>
      </c>
      <c r="C28" s="8" t="s">
        <v>75</v>
      </c>
      <c r="D28" s="65">
        <v>0.40625</v>
      </c>
      <c r="E28" s="65"/>
      <c r="F28" s="11" t="s">
        <v>63</v>
      </c>
      <c r="G28" s="11">
        <v>22.5</v>
      </c>
      <c r="H28" s="11">
        <v>8</v>
      </c>
      <c r="I28" s="9">
        <v>0.5</v>
      </c>
      <c r="J28" s="9">
        <v>11.9</v>
      </c>
      <c r="K28" s="10">
        <v>7.4177746675997192</v>
      </c>
      <c r="L28" s="11">
        <v>103</v>
      </c>
      <c r="M28" s="9">
        <v>9</v>
      </c>
      <c r="N28" s="9"/>
      <c r="O28" s="9">
        <v>15.2</v>
      </c>
      <c r="P28" s="10">
        <v>7.3</v>
      </c>
      <c r="Q28" s="10">
        <v>0.35483870967741937</v>
      </c>
      <c r="R28" s="10">
        <v>0.74193548387096775</v>
      </c>
      <c r="S28" s="9">
        <v>7.1428571428571432</v>
      </c>
      <c r="T28" s="23" t="s">
        <v>84</v>
      </c>
      <c r="U28" s="23" t="s">
        <v>83</v>
      </c>
      <c r="V28" s="10">
        <v>0.12857142857142859</v>
      </c>
      <c r="W28" s="10">
        <v>0.42857142857142855</v>
      </c>
      <c r="X28" s="10">
        <v>0.55714285714285716</v>
      </c>
      <c r="Y28" s="11">
        <v>17.857142857142858</v>
      </c>
      <c r="Z28" s="9">
        <v>0.5995203836930455</v>
      </c>
    </row>
    <row r="29" spans="1:38" ht="17.149999999999999" customHeight="1">
      <c r="A29" s="9" t="s">
        <v>67</v>
      </c>
      <c r="B29" s="31">
        <v>46189</v>
      </c>
      <c r="C29" s="8" t="s">
        <v>75</v>
      </c>
      <c r="D29" s="65">
        <v>0.40625</v>
      </c>
      <c r="E29" s="65"/>
      <c r="F29" s="8"/>
      <c r="G29" s="8"/>
      <c r="H29" s="8"/>
      <c r="I29" s="9">
        <v>5</v>
      </c>
      <c r="J29" s="9">
        <v>9</v>
      </c>
      <c r="K29" s="10">
        <v>7.837648705388383</v>
      </c>
      <c r="L29" s="11">
        <v>102</v>
      </c>
      <c r="M29" s="9"/>
      <c r="N29" s="9"/>
      <c r="O29" s="9"/>
      <c r="P29" s="10">
        <v>7.3</v>
      </c>
      <c r="Q29" s="10">
        <v>0.45161290322580644</v>
      </c>
      <c r="R29" s="10">
        <v>0.83870967741935487</v>
      </c>
      <c r="S29" s="9">
        <v>12.5</v>
      </c>
      <c r="T29" s="23" t="s">
        <v>84</v>
      </c>
      <c r="U29" s="23" t="s">
        <v>83</v>
      </c>
      <c r="V29" s="10">
        <v>0.10714285714285714</v>
      </c>
      <c r="W29" s="10">
        <v>0.5</v>
      </c>
      <c r="X29" s="10">
        <v>0.6071428571428571</v>
      </c>
      <c r="Y29" s="11">
        <v>17.857142857142858</v>
      </c>
      <c r="Z29" s="9">
        <v>0.94924060751398887</v>
      </c>
    </row>
    <row r="30" spans="1:38" ht="17.149999999999999" customHeight="1">
      <c r="A30" s="9" t="s">
        <v>67</v>
      </c>
      <c r="B30" s="31">
        <v>46189</v>
      </c>
      <c r="C30" s="8" t="s">
        <v>75</v>
      </c>
      <c r="D30" s="65">
        <v>0.40625</v>
      </c>
      <c r="E30" s="65"/>
      <c r="F30" s="8"/>
      <c r="G30" s="8"/>
      <c r="H30" s="8"/>
      <c r="I30" s="9">
        <v>15</v>
      </c>
      <c r="J30" s="9">
        <v>9.3000000000000007</v>
      </c>
      <c r="K30" s="10">
        <v>7.697690692792162</v>
      </c>
      <c r="L30" s="11">
        <v>100</v>
      </c>
      <c r="M30" s="9"/>
      <c r="N30" s="9"/>
      <c r="O30" s="9"/>
      <c r="P30" s="10">
        <v>7.3</v>
      </c>
      <c r="Q30" s="10"/>
      <c r="R30" s="10"/>
      <c r="S30" s="9"/>
      <c r="T30" s="10"/>
      <c r="U30" s="10"/>
      <c r="V30" s="10"/>
      <c r="W30" s="10"/>
      <c r="X30" s="10"/>
      <c r="Y30" s="11"/>
      <c r="Z30" s="9"/>
      <c r="AB30" s="26" t="s">
        <v>30</v>
      </c>
      <c r="AL30" s="26" t="s">
        <v>65</v>
      </c>
    </row>
    <row r="31" spans="1:38" ht="17.149999999999999" customHeight="1">
      <c r="A31" s="9"/>
      <c r="B31" s="31"/>
      <c r="C31" s="8"/>
      <c r="D31" s="32"/>
      <c r="E31" s="32"/>
      <c r="F31" s="8"/>
      <c r="G31" s="8"/>
      <c r="H31" s="8"/>
      <c r="I31" s="9"/>
      <c r="J31" s="9"/>
      <c r="K31" s="10"/>
      <c r="L31" s="11"/>
      <c r="M31" s="9"/>
      <c r="N31" s="9"/>
      <c r="O31" s="9"/>
      <c r="P31" s="10"/>
      <c r="Q31" s="10"/>
      <c r="R31" s="10"/>
      <c r="S31" s="9"/>
      <c r="T31" s="10"/>
      <c r="U31" s="10"/>
      <c r="V31" s="10"/>
      <c r="W31" s="10"/>
      <c r="X31" s="10"/>
      <c r="Y31" s="11"/>
      <c r="Z31" s="9"/>
    </row>
    <row r="32" spans="1:38" ht="17.149999999999999" customHeight="1">
      <c r="A32" s="9" t="s">
        <v>67</v>
      </c>
      <c r="B32" s="31">
        <v>46218</v>
      </c>
      <c r="C32" s="8" t="s">
        <v>152</v>
      </c>
      <c r="D32" s="65">
        <v>0.44791666666666669</v>
      </c>
      <c r="E32" s="65"/>
      <c r="F32" s="11" t="s">
        <v>80</v>
      </c>
      <c r="G32" s="11">
        <v>13.5</v>
      </c>
      <c r="H32" s="11">
        <v>2</v>
      </c>
      <c r="I32" s="9">
        <v>0.5</v>
      </c>
      <c r="J32" s="9">
        <v>18.2</v>
      </c>
      <c r="K32" s="10">
        <v>7.2078376487053886</v>
      </c>
      <c r="L32" s="11">
        <v>114</v>
      </c>
      <c r="M32" s="9">
        <v>4.8</v>
      </c>
      <c r="N32" s="9">
        <v>0</v>
      </c>
      <c r="O32" s="9">
        <v>14.2</v>
      </c>
      <c r="P32" s="10">
        <v>7.2</v>
      </c>
      <c r="Q32" s="10">
        <v>0.38709677419354838</v>
      </c>
      <c r="R32" s="10">
        <v>0.93548387096774188</v>
      </c>
      <c r="S32" s="9">
        <v>10.714285714285714</v>
      </c>
      <c r="T32" s="23" t="s">
        <v>84</v>
      </c>
      <c r="U32" s="23" t="s">
        <v>83</v>
      </c>
      <c r="V32" s="23" t="s">
        <v>84</v>
      </c>
      <c r="W32" s="10">
        <v>1.3571428571428572</v>
      </c>
      <c r="X32" s="10">
        <v>1.4285714285714286</v>
      </c>
      <c r="Y32" s="11">
        <v>23.571428571428573</v>
      </c>
      <c r="Z32" s="9">
        <v>5.0459632294164649</v>
      </c>
    </row>
    <row r="33" spans="1:26" ht="17.149999999999999" customHeight="1">
      <c r="A33" s="9" t="s">
        <v>67</v>
      </c>
      <c r="B33" s="31">
        <v>46218</v>
      </c>
      <c r="C33" s="8" t="s">
        <v>152</v>
      </c>
      <c r="D33" s="65">
        <v>0.44791666666666669</v>
      </c>
      <c r="E33" s="65"/>
      <c r="F33" s="8"/>
      <c r="G33" s="8"/>
      <c r="H33" s="8"/>
      <c r="I33" s="9">
        <v>5</v>
      </c>
      <c r="J33" s="9">
        <v>17.899999999999999</v>
      </c>
      <c r="K33" s="10">
        <v>6.9279216235129457</v>
      </c>
      <c r="L33" s="11">
        <v>108</v>
      </c>
      <c r="M33" s="9"/>
      <c r="N33" s="9"/>
      <c r="O33" s="9"/>
      <c r="P33" s="10">
        <v>7.2</v>
      </c>
      <c r="Q33" s="10">
        <v>0.2129032258064516</v>
      </c>
      <c r="R33" s="10">
        <v>0.83870967741935487</v>
      </c>
      <c r="S33" s="9">
        <v>10.714285714285714</v>
      </c>
      <c r="T33" s="23" t="s">
        <v>84</v>
      </c>
      <c r="U33" s="23" t="s">
        <v>83</v>
      </c>
      <c r="V33" s="23" t="s">
        <v>84</v>
      </c>
      <c r="W33" s="10">
        <v>0.7857142857142857</v>
      </c>
      <c r="X33" s="10">
        <v>0.8571428571428571</v>
      </c>
      <c r="Y33" s="11">
        <v>22.142857142857142</v>
      </c>
      <c r="Z33" s="9">
        <v>3.5971223021582732</v>
      </c>
    </row>
    <row r="34" spans="1:26" ht="17.149999999999999" customHeight="1">
      <c r="A34" s="9" t="s">
        <v>67</v>
      </c>
      <c r="B34" s="31">
        <v>46218</v>
      </c>
      <c r="C34" s="8" t="s">
        <v>152</v>
      </c>
      <c r="D34" s="65">
        <v>0.44791666666666669</v>
      </c>
      <c r="E34" s="65"/>
      <c r="F34" s="8"/>
      <c r="G34" s="8"/>
      <c r="H34" s="8"/>
      <c r="I34" s="9">
        <v>15</v>
      </c>
      <c r="J34" s="9">
        <v>12.6</v>
      </c>
      <c r="K34" s="10">
        <v>6.1581525542337303</v>
      </c>
      <c r="L34" s="11">
        <v>86</v>
      </c>
      <c r="M34" s="9"/>
      <c r="N34" s="9"/>
      <c r="O34" s="9"/>
      <c r="P34" s="10">
        <v>7.2</v>
      </c>
      <c r="Q34" s="10"/>
      <c r="R34" s="10"/>
      <c r="S34" s="9"/>
      <c r="T34" s="10"/>
      <c r="U34" s="10"/>
      <c r="V34" s="10"/>
      <c r="W34" s="10"/>
      <c r="X34" s="10"/>
      <c r="Y34" s="11"/>
      <c r="Z34" s="9"/>
    </row>
    <row r="35" spans="1:26" ht="17.149999999999999" customHeight="1">
      <c r="A35" s="9"/>
      <c r="B35" s="31"/>
      <c r="C35" s="8"/>
      <c r="D35" s="32"/>
      <c r="E35" s="32"/>
      <c r="F35" s="11"/>
      <c r="G35" s="11"/>
      <c r="H35" s="11"/>
      <c r="I35" s="9"/>
      <c r="J35" s="9"/>
      <c r="K35" s="10"/>
      <c r="L35" s="11"/>
      <c r="M35" s="9"/>
      <c r="N35" s="9"/>
      <c r="O35" s="9"/>
      <c r="P35" s="10"/>
      <c r="Q35" s="10"/>
      <c r="R35" s="10"/>
      <c r="S35" s="9"/>
      <c r="T35" s="10"/>
      <c r="U35" s="10"/>
      <c r="V35" s="10"/>
      <c r="W35" s="10"/>
      <c r="X35" s="10"/>
      <c r="Y35" s="11"/>
      <c r="Z35" s="9"/>
    </row>
    <row r="36" spans="1:26" ht="17.149999999999999" customHeight="1">
      <c r="A36" s="9" t="s">
        <v>67</v>
      </c>
      <c r="B36" s="31">
        <v>46252</v>
      </c>
      <c r="C36" s="8" t="s">
        <v>75</v>
      </c>
      <c r="D36" s="32">
        <v>0.46527777777777779</v>
      </c>
      <c r="E36" s="32"/>
      <c r="F36" s="11" t="s">
        <v>72</v>
      </c>
      <c r="G36" s="11">
        <v>27</v>
      </c>
      <c r="H36" s="11">
        <v>6</v>
      </c>
      <c r="I36" s="9">
        <v>0.5</v>
      </c>
      <c r="J36" s="9">
        <v>15.6</v>
      </c>
      <c r="K36" s="10">
        <v>6.5080475857242828</v>
      </c>
      <c r="L36" s="11">
        <v>98</v>
      </c>
      <c r="M36" s="9">
        <v>7.2</v>
      </c>
      <c r="N36" s="9">
        <v>0</v>
      </c>
      <c r="O36" s="9">
        <v>14.6</v>
      </c>
      <c r="P36" s="10">
        <v>7.2</v>
      </c>
      <c r="Q36" s="10">
        <v>0.38709677419354838</v>
      </c>
      <c r="R36" s="10">
        <v>0.90322580645161288</v>
      </c>
      <c r="S36" s="9">
        <v>12.142857142857142</v>
      </c>
      <c r="T36" s="23" t="s">
        <v>84</v>
      </c>
      <c r="U36" s="23" t="s">
        <v>83</v>
      </c>
      <c r="V36" s="10">
        <v>8.5714285714285715E-2</v>
      </c>
      <c r="W36" s="10">
        <v>0.5714285714285714</v>
      </c>
      <c r="X36" s="10">
        <v>0.65714285714285714</v>
      </c>
      <c r="Y36" s="11">
        <v>19.285714285714285</v>
      </c>
      <c r="Z36" s="9">
        <v>1.3988808952837726</v>
      </c>
    </row>
    <row r="37" spans="1:26" ht="17.149999999999999" customHeight="1">
      <c r="A37" s="9" t="s">
        <v>67</v>
      </c>
      <c r="B37" s="31">
        <v>46252</v>
      </c>
      <c r="C37" s="8" t="s">
        <v>75</v>
      </c>
      <c r="D37" s="32">
        <v>0.46527777777777779</v>
      </c>
      <c r="E37" s="32"/>
      <c r="F37" s="8"/>
      <c r="G37" s="8"/>
      <c r="H37" s="8"/>
      <c r="I37" s="9">
        <v>5</v>
      </c>
      <c r="J37" s="9">
        <v>12.7</v>
      </c>
      <c r="K37" s="10">
        <v>6.5780265920223933</v>
      </c>
      <c r="L37" s="11">
        <v>92</v>
      </c>
      <c r="M37" s="9"/>
      <c r="N37" s="9"/>
      <c r="O37" s="9"/>
      <c r="P37" s="10">
        <v>7.2</v>
      </c>
      <c r="Q37" s="10">
        <v>0.54838709677419351</v>
      </c>
      <c r="R37" s="10">
        <v>0.967741935483871</v>
      </c>
      <c r="S37" s="9">
        <v>17.142857142857142</v>
      </c>
      <c r="T37" s="23" t="s">
        <v>84</v>
      </c>
      <c r="U37" s="10">
        <v>2.4285714285714284</v>
      </c>
      <c r="V37" s="10">
        <v>2.4285714285714284</v>
      </c>
      <c r="W37" s="10">
        <v>0.8571428571428571</v>
      </c>
      <c r="X37" s="10">
        <v>3.2857142857142856</v>
      </c>
      <c r="Y37" s="11">
        <v>17.857142857142858</v>
      </c>
      <c r="Z37" s="9">
        <v>2.6478816946442842</v>
      </c>
    </row>
    <row r="38" spans="1:26" ht="17.149999999999999" customHeight="1">
      <c r="A38" s="9" t="s">
        <v>67</v>
      </c>
      <c r="B38" s="31">
        <v>46252</v>
      </c>
      <c r="C38" s="8" t="s">
        <v>75</v>
      </c>
      <c r="D38" s="32">
        <v>0.46527777777777779</v>
      </c>
      <c r="E38" s="32"/>
      <c r="F38" s="8"/>
      <c r="G38" s="8"/>
      <c r="H38" s="8"/>
      <c r="I38" s="9">
        <v>15</v>
      </c>
      <c r="J38" s="9">
        <v>9.3000000000000007</v>
      </c>
      <c r="K38" s="10">
        <v>6.5080475857242828</v>
      </c>
      <c r="L38" s="11">
        <v>86</v>
      </c>
      <c r="M38" s="9"/>
      <c r="N38" s="9"/>
      <c r="O38" s="9"/>
      <c r="P38" s="10">
        <v>7.3</v>
      </c>
      <c r="Q38" s="10"/>
      <c r="R38" s="10"/>
      <c r="S38" s="9"/>
      <c r="T38" s="10"/>
      <c r="U38" s="10"/>
      <c r="V38" s="10"/>
      <c r="W38" s="10"/>
      <c r="X38" s="10"/>
      <c r="Y38" s="10"/>
      <c r="Z38" s="9"/>
    </row>
    <row r="39" spans="1:26" ht="17.149999999999999" customHeight="1">
      <c r="A39" s="9"/>
      <c r="B39" s="31"/>
      <c r="C39" s="8"/>
      <c r="D39" s="32"/>
      <c r="E39" s="32"/>
      <c r="F39" s="11"/>
      <c r="G39" s="11"/>
      <c r="H39" s="11"/>
      <c r="I39" s="9"/>
      <c r="J39" s="9"/>
      <c r="K39" s="10"/>
      <c r="L39" s="11"/>
      <c r="M39" s="9"/>
      <c r="N39" s="9"/>
      <c r="O39" s="9"/>
      <c r="P39" s="10"/>
      <c r="Q39" s="10"/>
      <c r="R39" s="10"/>
      <c r="S39" s="9"/>
      <c r="T39" s="10"/>
      <c r="U39" s="10"/>
      <c r="V39" s="10"/>
      <c r="W39" s="10"/>
      <c r="X39" s="10"/>
      <c r="Y39" s="10"/>
      <c r="Z39" s="9"/>
    </row>
    <row r="40" spans="1:26" ht="17.149999999999999" customHeight="1">
      <c r="A40" s="9" t="s">
        <v>67</v>
      </c>
      <c r="B40" s="31">
        <v>46281</v>
      </c>
      <c r="C40" s="8" t="s">
        <v>167</v>
      </c>
      <c r="D40" s="32">
        <v>0.48958333333333331</v>
      </c>
      <c r="E40" s="32"/>
      <c r="F40" s="8" t="s">
        <v>63</v>
      </c>
      <c r="G40" s="8">
        <v>22.5</v>
      </c>
      <c r="H40" s="8">
        <v>4</v>
      </c>
      <c r="I40" s="9">
        <v>0.5</v>
      </c>
      <c r="J40" s="9">
        <v>13.2</v>
      </c>
      <c r="K40" s="10">
        <v>6.8369489153254017</v>
      </c>
      <c r="L40" s="11">
        <v>98.1</v>
      </c>
      <c r="M40" s="9">
        <v>8.6999999999999993</v>
      </c>
      <c r="N40" s="9">
        <v>0</v>
      </c>
      <c r="O40" s="9">
        <v>15.3</v>
      </c>
      <c r="P40" s="10">
        <v>7.1</v>
      </c>
      <c r="Q40" s="10">
        <v>0.4838709677419355</v>
      </c>
      <c r="R40" s="10">
        <v>0.93548387096774188</v>
      </c>
      <c r="S40" s="9">
        <v>11.785714285714286</v>
      </c>
      <c r="T40" s="23" t="s">
        <v>84</v>
      </c>
      <c r="U40" s="23" t="s">
        <v>83</v>
      </c>
      <c r="V40" s="10">
        <v>0.20714285714285713</v>
      </c>
      <c r="W40" s="10">
        <v>0.21428571428571427</v>
      </c>
      <c r="X40" s="10">
        <v>0.42142857142857137</v>
      </c>
      <c r="Y40" s="11">
        <v>17.857142857142858</v>
      </c>
      <c r="Z40" s="9">
        <v>1.648681055155875</v>
      </c>
    </row>
    <row r="41" spans="1:26" ht="17.149999999999999" customHeight="1">
      <c r="A41" s="9" t="s">
        <v>67</v>
      </c>
      <c r="B41" s="31">
        <v>46281</v>
      </c>
      <c r="C41" s="8" t="s">
        <v>167</v>
      </c>
      <c r="D41" s="32">
        <v>0.48958333333333331</v>
      </c>
      <c r="E41" s="32"/>
      <c r="F41" s="11"/>
      <c r="G41" s="11"/>
      <c r="H41" s="11"/>
      <c r="I41" s="9">
        <v>5</v>
      </c>
      <c r="J41" s="9">
        <v>13.2</v>
      </c>
      <c r="K41" s="10">
        <v>6.9559132260321901</v>
      </c>
      <c r="L41" s="11">
        <v>99.2</v>
      </c>
      <c r="M41" s="9"/>
      <c r="N41" s="9"/>
      <c r="O41" s="9"/>
      <c r="P41" s="10">
        <v>7.1</v>
      </c>
      <c r="Q41" s="10">
        <v>0.77419354838709675</v>
      </c>
      <c r="R41" s="10">
        <v>0.967741935483871</v>
      </c>
      <c r="S41" s="9">
        <v>12.142857142857142</v>
      </c>
      <c r="T41" s="23" t="s">
        <v>84</v>
      </c>
      <c r="U41" s="23" t="s">
        <v>83</v>
      </c>
      <c r="V41" s="10">
        <v>0.16428571428571428</v>
      </c>
      <c r="W41" s="10">
        <v>0.42857142857142855</v>
      </c>
      <c r="X41" s="10">
        <v>0.59285714285714286</v>
      </c>
      <c r="Y41" s="11">
        <v>17.142857142857142</v>
      </c>
      <c r="Z41" s="9">
        <v>1.6486810551558753</v>
      </c>
    </row>
    <row r="42" spans="1:26" ht="17.149999999999999" customHeight="1">
      <c r="A42" s="9" t="s">
        <v>67</v>
      </c>
      <c r="B42" s="31">
        <v>46281</v>
      </c>
      <c r="C42" s="8" t="s">
        <v>167</v>
      </c>
      <c r="D42" s="32">
        <v>0.48958333333333331</v>
      </c>
      <c r="E42" s="32"/>
      <c r="F42" s="11"/>
      <c r="G42" s="11"/>
      <c r="H42" s="11"/>
      <c r="I42" s="9">
        <v>15</v>
      </c>
      <c r="J42" s="9">
        <v>12.6</v>
      </c>
      <c r="K42" s="10">
        <v>6.5850244926522041</v>
      </c>
      <c r="L42" s="11">
        <v>92.5</v>
      </c>
      <c r="M42" s="9"/>
      <c r="N42" s="9"/>
      <c r="O42" s="9"/>
      <c r="P42" s="10">
        <v>7.2</v>
      </c>
      <c r="Q42" s="10"/>
      <c r="R42" s="10"/>
      <c r="S42" s="9"/>
      <c r="T42" s="10"/>
      <c r="U42" s="10"/>
      <c r="V42" s="10"/>
      <c r="W42" s="10"/>
      <c r="X42" s="10"/>
      <c r="Y42" s="10"/>
      <c r="Z42" s="9"/>
    </row>
    <row r="43" spans="1:26" ht="17.149999999999999" customHeight="1">
      <c r="A43" s="9"/>
      <c r="B43" s="31"/>
      <c r="C43" s="8"/>
      <c r="D43" s="32"/>
      <c r="E43" s="32"/>
      <c r="F43" s="8"/>
      <c r="G43" s="8"/>
      <c r="H43" s="8"/>
      <c r="I43" s="9"/>
      <c r="J43" s="9"/>
      <c r="K43" s="10"/>
      <c r="L43" s="11"/>
      <c r="M43" s="9"/>
      <c r="N43" s="9"/>
      <c r="O43" s="9"/>
      <c r="P43" s="10"/>
      <c r="Q43" s="10"/>
      <c r="R43" s="10"/>
      <c r="S43" s="9"/>
      <c r="T43" s="10"/>
      <c r="U43" s="10"/>
      <c r="V43" s="10"/>
      <c r="W43" s="10"/>
      <c r="X43" s="10"/>
      <c r="Y43" s="10"/>
      <c r="Z43" s="9"/>
    </row>
    <row r="44" spans="1:26" ht="17.149999999999999" customHeight="1">
      <c r="A44" s="9"/>
      <c r="B44" s="31"/>
      <c r="C44" s="8"/>
      <c r="D44" s="32"/>
      <c r="E44" s="32"/>
      <c r="F44" s="8"/>
      <c r="G44" s="8"/>
      <c r="H44" s="8"/>
      <c r="I44" s="9"/>
      <c r="J44" s="9"/>
      <c r="K44" s="10"/>
      <c r="L44" s="11"/>
      <c r="M44" s="9"/>
      <c r="N44" s="9"/>
      <c r="O44" s="9"/>
      <c r="P44" s="10"/>
      <c r="Q44" s="10"/>
      <c r="R44" s="10"/>
      <c r="S44" s="9"/>
      <c r="T44" s="10"/>
      <c r="U44" s="10"/>
      <c r="V44" s="10"/>
      <c r="W44" s="10"/>
      <c r="X44" s="10"/>
      <c r="Y44" s="11"/>
      <c r="Z44" s="9"/>
    </row>
    <row r="45" spans="1:26" ht="17.149999999999999" customHeight="1">
      <c r="A45" s="9"/>
      <c r="B45" s="31"/>
      <c r="C45" s="8"/>
      <c r="D45" s="32"/>
      <c r="E45" s="32"/>
      <c r="F45" s="11"/>
      <c r="G45" s="11"/>
      <c r="H45" s="11"/>
      <c r="I45" s="9"/>
      <c r="J45" s="9"/>
      <c r="K45" s="10"/>
      <c r="L45" s="11"/>
      <c r="M45" s="9"/>
      <c r="N45" s="9"/>
      <c r="O45" s="9"/>
      <c r="P45" s="10"/>
      <c r="Q45" s="10"/>
      <c r="R45" s="10"/>
      <c r="S45" s="9"/>
      <c r="T45" s="10"/>
      <c r="U45" s="10"/>
      <c r="V45" s="10"/>
      <c r="W45" s="10"/>
      <c r="X45" s="10"/>
      <c r="Y45" s="11"/>
      <c r="Z45" s="9"/>
    </row>
    <row r="46" spans="1:26" ht="17.149999999999999" customHeight="1">
      <c r="A46" s="9"/>
      <c r="B46" s="31"/>
      <c r="C46" s="8"/>
      <c r="D46" s="32"/>
      <c r="E46" s="32"/>
      <c r="F46" s="8"/>
      <c r="G46" s="8"/>
      <c r="H46" s="8"/>
      <c r="I46" s="9"/>
      <c r="J46" s="9"/>
      <c r="K46" s="10"/>
      <c r="L46" s="11"/>
      <c r="M46" s="9"/>
      <c r="N46" s="9"/>
      <c r="O46" s="9"/>
      <c r="P46" s="10"/>
      <c r="Q46" s="10"/>
      <c r="R46" s="10"/>
      <c r="S46" s="9"/>
      <c r="T46" s="10"/>
      <c r="U46" s="10"/>
      <c r="V46" s="10"/>
      <c r="W46" s="10"/>
      <c r="X46" s="10"/>
      <c r="Y46" s="10"/>
      <c r="Z46" s="9"/>
    </row>
    <row r="47" spans="1:26" ht="17.149999999999999" customHeight="1">
      <c r="A47" s="9"/>
      <c r="B47" s="31"/>
      <c r="C47" s="8"/>
      <c r="D47" s="32"/>
      <c r="E47" s="32"/>
      <c r="F47" s="11"/>
      <c r="G47" s="11"/>
      <c r="H47" s="11"/>
      <c r="I47" s="9"/>
      <c r="J47" s="9"/>
      <c r="K47" s="10"/>
      <c r="L47" s="11"/>
      <c r="M47" s="9"/>
      <c r="N47" s="9"/>
      <c r="O47" s="9"/>
      <c r="P47" s="10"/>
      <c r="Q47" s="10"/>
      <c r="R47" s="10"/>
      <c r="S47" s="9"/>
      <c r="T47" s="10"/>
      <c r="U47" s="10"/>
      <c r="V47" s="10"/>
      <c r="W47" s="10"/>
      <c r="X47" s="10"/>
      <c r="Y47" s="10"/>
      <c r="Z47" s="9"/>
    </row>
    <row r="48" spans="1:26" ht="17.149999999999999" customHeight="1">
      <c r="A48" s="9"/>
      <c r="B48" s="31"/>
      <c r="C48" s="8"/>
      <c r="D48" s="32"/>
      <c r="E48" s="32"/>
      <c r="F48" s="8"/>
      <c r="G48" s="8"/>
      <c r="H48" s="8"/>
      <c r="I48" s="9"/>
      <c r="J48" s="9"/>
      <c r="K48" s="10"/>
      <c r="L48" s="11"/>
      <c r="M48" s="9"/>
      <c r="N48" s="9"/>
      <c r="O48" s="9"/>
      <c r="P48" s="10"/>
      <c r="Q48" s="10"/>
      <c r="R48" s="10"/>
      <c r="S48" s="9"/>
      <c r="T48" s="10"/>
      <c r="U48" s="10"/>
      <c r="V48" s="10"/>
      <c r="W48" s="10"/>
      <c r="X48" s="10"/>
      <c r="Y48" s="11"/>
      <c r="Z48" s="9"/>
    </row>
    <row r="49" spans="1:38" ht="17.149999999999999" customHeight="1">
      <c r="A49" s="9"/>
      <c r="B49" s="31"/>
      <c r="C49" s="8"/>
      <c r="D49" s="32"/>
      <c r="E49" s="32"/>
      <c r="F49" s="11"/>
      <c r="G49" s="11"/>
      <c r="H49" s="11"/>
      <c r="I49" s="9"/>
      <c r="J49" s="9"/>
      <c r="K49" s="10"/>
      <c r="L49" s="11"/>
      <c r="M49" s="9"/>
      <c r="N49" s="9"/>
      <c r="O49" s="9"/>
      <c r="P49" s="10"/>
      <c r="Q49" s="10"/>
      <c r="R49" s="10"/>
      <c r="S49" s="9"/>
      <c r="T49" s="10"/>
      <c r="U49" s="10"/>
      <c r="V49" s="10"/>
      <c r="W49" s="10"/>
      <c r="X49" s="10"/>
      <c r="Y49" s="11"/>
      <c r="Z49" s="9"/>
    </row>
    <row r="50" spans="1:38" ht="12.5">
      <c r="A50" s="9"/>
      <c r="B50" s="31"/>
      <c r="C50" s="8"/>
      <c r="D50" s="32"/>
      <c r="E50" s="32"/>
      <c r="F50" s="11"/>
      <c r="G50" s="11"/>
      <c r="H50" s="11"/>
      <c r="I50" s="9"/>
      <c r="J50" s="9"/>
      <c r="K50" s="10"/>
      <c r="L50" s="11"/>
      <c r="M50" s="9"/>
      <c r="N50" s="9"/>
      <c r="O50" s="9"/>
      <c r="P50" s="10"/>
      <c r="Q50" s="10"/>
      <c r="R50" s="10"/>
      <c r="S50" s="10"/>
      <c r="T50" s="10"/>
      <c r="U50" s="10"/>
      <c r="V50" s="10"/>
      <c r="W50" s="10"/>
      <c r="X50" s="10"/>
      <c r="Y50" s="10"/>
      <c r="Z50" s="9"/>
    </row>
    <row r="51" spans="1:38" ht="12.5">
      <c r="A51" s="9"/>
      <c r="B51" s="31"/>
      <c r="C51" s="8"/>
      <c r="D51" s="32"/>
      <c r="E51" s="32"/>
      <c r="F51" s="8"/>
      <c r="G51" s="8"/>
      <c r="H51" s="8"/>
      <c r="I51" s="9"/>
      <c r="J51" s="9"/>
      <c r="K51" s="10"/>
      <c r="L51" s="11"/>
      <c r="M51" s="9"/>
      <c r="N51" s="9"/>
      <c r="O51" s="9"/>
      <c r="P51" s="10"/>
      <c r="Q51" s="10"/>
      <c r="R51" s="10"/>
      <c r="S51" s="10"/>
      <c r="T51" s="10"/>
      <c r="U51" s="10"/>
      <c r="V51" s="10"/>
      <c r="W51" s="10"/>
      <c r="X51" s="10"/>
      <c r="Y51" s="10"/>
      <c r="Z51" s="9"/>
    </row>
    <row r="52" spans="1:38" ht="12.5">
      <c r="A52" s="9"/>
      <c r="B52" s="31"/>
      <c r="C52" s="8"/>
      <c r="D52" s="32"/>
      <c r="E52" s="32"/>
      <c r="F52" s="11"/>
      <c r="G52" s="11"/>
      <c r="H52" s="11"/>
      <c r="I52" s="9"/>
      <c r="J52" s="9"/>
      <c r="K52" s="10"/>
      <c r="L52" s="11"/>
      <c r="M52" s="9"/>
      <c r="N52" s="9"/>
      <c r="O52" s="9"/>
      <c r="P52" s="10"/>
      <c r="Q52" s="10"/>
      <c r="R52" s="10"/>
      <c r="S52" s="9"/>
      <c r="T52" s="10"/>
      <c r="U52" s="10"/>
      <c r="V52" s="10"/>
      <c r="W52" s="10"/>
      <c r="X52" s="10"/>
      <c r="Y52" s="11"/>
      <c r="Z52" s="9"/>
    </row>
    <row r="53" spans="1:38" ht="12.5">
      <c r="A53" s="9"/>
      <c r="B53" s="31"/>
      <c r="C53" s="8"/>
      <c r="D53" s="32"/>
      <c r="E53" s="32"/>
      <c r="F53" s="11"/>
      <c r="G53" s="11"/>
      <c r="H53" s="11"/>
      <c r="I53" s="9"/>
      <c r="J53" s="9"/>
      <c r="K53" s="10"/>
      <c r="L53" s="11"/>
      <c r="M53" s="9"/>
      <c r="N53" s="9"/>
      <c r="O53" s="9"/>
      <c r="P53" s="10"/>
      <c r="Q53" s="10"/>
      <c r="R53" s="10"/>
      <c r="S53" s="9"/>
      <c r="T53" s="10"/>
      <c r="U53" s="10"/>
      <c r="V53" s="10"/>
      <c r="W53" s="10"/>
      <c r="X53" s="10"/>
      <c r="Y53" s="11"/>
      <c r="Z53" s="9"/>
    </row>
    <row r="54" spans="1:38" ht="12.5">
      <c r="A54" s="9"/>
      <c r="B54" s="31"/>
      <c r="C54" s="8"/>
      <c r="D54" s="32"/>
      <c r="E54" s="32"/>
      <c r="F54" s="8"/>
      <c r="G54" s="8"/>
      <c r="H54" s="8"/>
      <c r="I54" s="9"/>
      <c r="J54" s="9"/>
      <c r="K54" s="10"/>
      <c r="L54" s="11"/>
      <c r="M54" s="9"/>
      <c r="N54" s="9"/>
      <c r="O54" s="9"/>
      <c r="P54" s="10"/>
      <c r="Q54" s="10"/>
      <c r="R54" s="10"/>
      <c r="S54" s="10"/>
      <c r="T54" s="10"/>
      <c r="U54" s="10"/>
      <c r="V54" s="10"/>
      <c r="W54" s="10"/>
      <c r="X54" s="10"/>
      <c r="Y54" s="10"/>
      <c r="Z54" s="9"/>
    </row>
    <row r="55" spans="1:38" ht="12.5">
      <c r="A55" s="9"/>
      <c r="B55" s="31"/>
      <c r="C55" s="8"/>
      <c r="D55" s="32"/>
      <c r="E55" s="32"/>
      <c r="F55" s="11"/>
      <c r="G55" s="11"/>
      <c r="H55" s="11"/>
      <c r="I55" s="9"/>
      <c r="J55" s="9"/>
      <c r="K55" s="10"/>
      <c r="L55" s="11"/>
      <c r="M55" s="9"/>
      <c r="N55" s="9"/>
      <c r="O55" s="9"/>
      <c r="P55" s="10"/>
      <c r="Q55" s="10"/>
      <c r="R55" s="10"/>
      <c r="S55" s="10"/>
      <c r="T55" s="10"/>
      <c r="U55" s="10"/>
      <c r="V55" s="10"/>
      <c r="W55" s="10"/>
      <c r="X55" s="10"/>
      <c r="Y55" s="10"/>
      <c r="Z55" s="9"/>
    </row>
    <row r="56" spans="1:38" ht="12.5">
      <c r="A56" s="9"/>
      <c r="B56" s="31"/>
      <c r="C56" s="8"/>
      <c r="D56" s="32"/>
      <c r="E56" s="32"/>
      <c r="F56" s="11"/>
      <c r="G56" s="11"/>
      <c r="H56" s="11"/>
      <c r="I56" s="9"/>
      <c r="J56" s="9"/>
      <c r="K56" s="10"/>
      <c r="L56" s="11"/>
      <c r="M56" s="9"/>
      <c r="N56" s="9"/>
      <c r="O56" s="9"/>
      <c r="P56" s="10"/>
      <c r="Q56" s="10"/>
      <c r="R56" s="10"/>
      <c r="S56" s="9"/>
      <c r="T56" s="10"/>
      <c r="U56" s="10"/>
      <c r="V56" s="10"/>
      <c r="W56" s="10"/>
      <c r="X56" s="10"/>
      <c r="Y56" s="11"/>
      <c r="Z56" s="9"/>
    </row>
    <row r="57" spans="1:38" ht="12.5">
      <c r="A57" s="9"/>
      <c r="B57" s="31"/>
      <c r="C57" s="8"/>
      <c r="D57" s="32"/>
      <c r="E57" s="32"/>
      <c r="F57" s="8"/>
      <c r="G57" s="8"/>
      <c r="H57" s="8"/>
      <c r="I57" s="9"/>
      <c r="J57" s="9"/>
      <c r="K57" s="10"/>
      <c r="L57" s="11"/>
      <c r="M57" s="9"/>
      <c r="N57" s="9"/>
      <c r="O57" s="9"/>
      <c r="P57" s="10"/>
      <c r="Q57" s="10"/>
      <c r="R57" s="10"/>
      <c r="S57" s="9"/>
      <c r="T57" s="10"/>
      <c r="U57" s="10"/>
      <c r="V57" s="10"/>
      <c r="W57" s="10"/>
      <c r="X57" s="10"/>
      <c r="Y57" s="11"/>
      <c r="Z57" s="9"/>
    </row>
    <row r="58" spans="1:38" ht="12.5">
      <c r="A58" s="9"/>
      <c r="B58" s="31"/>
      <c r="C58" s="8"/>
      <c r="D58" s="32"/>
      <c r="E58" s="32"/>
      <c r="F58" s="11"/>
      <c r="G58" s="11"/>
      <c r="H58" s="11"/>
      <c r="I58" s="9"/>
      <c r="J58" s="9"/>
      <c r="K58" s="10"/>
      <c r="L58" s="11"/>
      <c r="M58" s="9"/>
      <c r="N58" s="9"/>
      <c r="O58" s="9"/>
      <c r="P58" s="10"/>
      <c r="Q58" s="10"/>
      <c r="R58" s="10"/>
      <c r="S58" s="10"/>
      <c r="T58" s="10"/>
      <c r="U58" s="10"/>
      <c r="V58" s="10"/>
      <c r="W58" s="10"/>
      <c r="X58" s="10"/>
      <c r="Y58" s="10"/>
      <c r="Z58" s="9"/>
    </row>
    <row r="59" spans="1:38" ht="15.5">
      <c r="A59" s="9"/>
      <c r="B59" s="31"/>
      <c r="C59" s="8"/>
      <c r="D59" s="32"/>
      <c r="E59" s="32"/>
      <c r="F59" s="11"/>
      <c r="G59" s="11"/>
      <c r="H59" s="11"/>
      <c r="I59" s="9"/>
      <c r="J59" s="9"/>
      <c r="K59" s="10"/>
      <c r="L59" s="11"/>
      <c r="M59" s="9"/>
      <c r="N59" s="9"/>
      <c r="O59" s="9"/>
      <c r="P59" s="10"/>
      <c r="Q59" s="10"/>
      <c r="R59" s="10"/>
      <c r="S59" s="10"/>
      <c r="T59" s="10"/>
      <c r="U59" s="10"/>
      <c r="V59" s="10"/>
      <c r="W59" s="10"/>
      <c r="X59" s="10"/>
      <c r="Y59" s="10"/>
      <c r="Z59" s="9"/>
      <c r="AB59" s="26" t="s">
        <v>31</v>
      </c>
      <c r="AL59" s="26" t="s">
        <v>32</v>
      </c>
    </row>
    <row r="60" spans="1:38" ht="12.5">
      <c r="A60" s="9"/>
      <c r="B60" s="31"/>
      <c r="C60" s="8"/>
      <c r="D60" s="32"/>
      <c r="E60" s="32"/>
      <c r="F60" s="8"/>
      <c r="G60" s="8"/>
      <c r="H60" s="8"/>
      <c r="I60" s="9"/>
      <c r="J60" s="9"/>
      <c r="K60" s="10"/>
      <c r="L60" s="11"/>
      <c r="M60" s="9"/>
      <c r="N60" s="9"/>
      <c r="O60" s="9"/>
      <c r="P60" s="10"/>
      <c r="Q60" s="10"/>
      <c r="R60" s="10"/>
      <c r="S60" s="10"/>
      <c r="T60" s="10"/>
      <c r="U60" s="10"/>
      <c r="V60" s="10"/>
      <c r="W60" s="10"/>
      <c r="X60" s="10"/>
      <c r="Y60" s="10"/>
      <c r="Z60" s="9"/>
    </row>
    <row r="61" spans="1:38" ht="12.5">
      <c r="A61" s="9"/>
      <c r="B61" s="31"/>
      <c r="C61" s="8"/>
      <c r="D61" s="32"/>
      <c r="E61" s="32"/>
      <c r="F61" s="11"/>
      <c r="G61" s="11"/>
      <c r="H61" s="11"/>
      <c r="I61" s="9"/>
      <c r="J61" s="9"/>
      <c r="K61" s="10"/>
      <c r="L61" s="11"/>
      <c r="M61" s="9"/>
      <c r="N61" s="9"/>
      <c r="O61" s="9"/>
      <c r="P61" s="10"/>
      <c r="Q61" s="10"/>
      <c r="R61" s="10"/>
      <c r="S61" s="10"/>
      <c r="T61" s="10"/>
      <c r="U61" s="10"/>
      <c r="V61" s="10"/>
      <c r="W61" s="10"/>
      <c r="X61" s="10"/>
      <c r="Y61" s="10"/>
      <c r="Z61" s="9"/>
    </row>
    <row r="64" spans="1:38">
      <c r="Q64" t="s">
        <v>74</v>
      </c>
    </row>
    <row r="94" spans="28:28" ht="15.5">
      <c r="AB94" s="26" t="s">
        <v>66</v>
      </c>
    </row>
  </sheetData>
  <phoneticPr fontId="47" type="noConversion"/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pageSetUpPr fitToPage="1"/>
  </sheetPr>
  <dimension ref="A1:AK94"/>
  <sheetViews>
    <sheetView showGridLines="0" showZeros="0" zoomScale="70" zoomScaleNormal="70" workbookViewId="0">
      <selection activeCell="I43" sqref="I43"/>
    </sheetView>
  </sheetViews>
  <sheetFormatPr defaultColWidth="11.3984375" defaultRowHeight="11.5"/>
  <cols>
    <col min="1" max="1" width="8.09765625" customWidth="1"/>
    <col min="2" max="2" width="11.69921875" customWidth="1"/>
    <col min="3" max="3" width="28.69921875" customWidth="1"/>
    <col min="4" max="4" width="9.09765625" customWidth="1"/>
    <col min="5" max="5" width="8.09765625" customWidth="1"/>
    <col min="6" max="6" width="8" customWidth="1"/>
    <col min="7" max="7" width="9" customWidth="1"/>
    <col min="8" max="8" width="8.69921875" customWidth="1"/>
    <col min="9" max="9" width="7.69921875" customWidth="1"/>
    <col min="10" max="10" width="11.296875" customWidth="1"/>
    <col min="11" max="11" width="8.3984375" customWidth="1"/>
    <col min="12" max="12" width="9.69921875" customWidth="1"/>
    <col min="13" max="13" width="10.296875" customWidth="1"/>
    <col min="14" max="14" width="12.8984375" customWidth="1"/>
    <col min="15" max="15" width="18.3984375" customWidth="1"/>
    <col min="16" max="16" width="9.296875" customWidth="1"/>
    <col min="17" max="17" width="8.3984375" customWidth="1"/>
    <col min="18" max="18" width="8.69921875" customWidth="1"/>
    <col min="19" max="19" width="8.296875" customWidth="1"/>
    <col min="20" max="20" width="8.8984375" customWidth="1"/>
    <col min="21" max="21" width="8.09765625" customWidth="1"/>
    <col min="22" max="22" width="9.3984375" customWidth="1"/>
    <col min="23" max="23" width="8.8984375" customWidth="1"/>
    <col min="24" max="24" width="7.8984375" customWidth="1"/>
    <col min="25" max="25" width="8.09765625" customWidth="1"/>
  </cols>
  <sheetData>
    <row r="1" spans="1:37" s="12" customFormat="1" ht="15.5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5.5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5.5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5.5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5.5">
      <c r="A5" s="29" t="s">
        <v>3</v>
      </c>
      <c r="B5" s="29"/>
      <c r="C5" s="30" t="s">
        <v>35</v>
      </c>
      <c r="D5" s="25" t="s">
        <v>36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5.5">
      <c r="A6" s="29" t="s">
        <v>61</v>
      </c>
      <c r="B6" s="29"/>
      <c r="C6" s="68">
        <v>32404051</v>
      </c>
      <c r="D6" s="1"/>
      <c r="E6" s="1"/>
      <c r="F6" s="1"/>
      <c r="G6" s="1"/>
      <c r="H6" s="1"/>
      <c r="I6" s="1"/>
      <c r="J6" s="1"/>
      <c r="K6" s="3"/>
      <c r="L6" s="3"/>
      <c r="M6" s="1"/>
      <c r="N6" s="1"/>
      <c r="O6" s="4"/>
      <c r="P6" s="4"/>
      <c r="Q6" s="4"/>
      <c r="R6" s="4"/>
      <c r="S6" s="4"/>
      <c r="T6" s="4"/>
    </row>
    <row r="7" spans="1:37" ht="12.5">
      <c r="A7" s="1"/>
      <c r="B7" s="1"/>
      <c r="C7" s="1"/>
      <c r="D7" s="1"/>
      <c r="E7" s="1"/>
      <c r="F7" s="1"/>
      <c r="G7" s="1"/>
      <c r="H7" s="1"/>
      <c r="I7" s="1"/>
      <c r="J7" s="1"/>
      <c r="K7" s="3"/>
      <c r="L7" s="3"/>
      <c r="M7" s="1"/>
      <c r="N7" s="1"/>
      <c r="O7" s="4"/>
      <c r="P7" s="4"/>
      <c r="Q7" s="4"/>
      <c r="R7" s="4"/>
      <c r="S7" s="4"/>
      <c r="T7" s="4"/>
    </row>
    <row r="8" spans="1:37" ht="12.5">
      <c r="A8" s="1"/>
      <c r="B8" s="1"/>
      <c r="C8" s="7"/>
      <c r="D8" s="1"/>
      <c r="E8" s="1"/>
      <c r="F8" s="1"/>
      <c r="G8" s="1"/>
      <c r="H8" s="1"/>
      <c r="I8" s="1"/>
      <c r="J8" s="1"/>
      <c r="K8" s="3"/>
      <c r="L8" s="3"/>
      <c r="M8" s="1"/>
      <c r="N8" s="1"/>
      <c r="O8" s="4"/>
      <c r="P8" s="4"/>
      <c r="Q8" s="4"/>
      <c r="R8" s="4"/>
      <c r="S8" s="4"/>
      <c r="T8" s="4"/>
    </row>
    <row r="9" spans="1:37" ht="12.5">
      <c r="A9" s="13"/>
      <c r="B9" s="13"/>
      <c r="C9" s="13"/>
      <c r="D9" s="13"/>
      <c r="E9" s="13"/>
      <c r="F9" s="13"/>
      <c r="G9" s="13"/>
      <c r="H9" s="13"/>
      <c r="I9" s="13"/>
      <c r="J9" s="13"/>
      <c r="K9" s="13"/>
      <c r="L9" s="13"/>
      <c r="M9" s="13"/>
      <c r="N9" s="13"/>
      <c r="O9" s="13"/>
      <c r="P9" s="13"/>
      <c r="Q9" s="13"/>
      <c r="R9" s="13"/>
      <c r="S9" s="13"/>
      <c r="T9" s="13"/>
      <c r="U9" s="13"/>
      <c r="V9" s="13"/>
      <c r="Y9" s="5"/>
    </row>
    <row r="10" spans="1:37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35</v>
      </c>
      <c r="B12" s="27">
        <v>46042</v>
      </c>
      <c r="C12" s="20" t="s">
        <v>70</v>
      </c>
      <c r="D12" s="28">
        <v>0.45763888888888887</v>
      </c>
      <c r="E12" s="28">
        <v>0.46527777777777779</v>
      </c>
      <c r="F12" s="24" t="s">
        <v>80</v>
      </c>
      <c r="G12" s="24">
        <v>13.5</v>
      </c>
      <c r="H12" s="24">
        <v>1</v>
      </c>
      <c r="I12" s="22">
        <v>0.5</v>
      </c>
      <c r="J12" s="22">
        <v>1.1499999999999999</v>
      </c>
      <c r="K12" s="23">
        <v>8.94331700489853</v>
      </c>
      <c r="L12" s="24">
        <v>95.48</v>
      </c>
      <c r="M12" s="22">
        <v>3.8</v>
      </c>
      <c r="N12" s="22">
        <v>0</v>
      </c>
      <c r="O12" s="22">
        <v>16.100000000000001</v>
      </c>
      <c r="P12" s="23">
        <v>6.51</v>
      </c>
      <c r="Q12" s="23">
        <v>0.64516129032258063</v>
      </c>
      <c r="R12" s="23">
        <v>0.967741935483871</v>
      </c>
      <c r="S12" s="22">
        <v>50</v>
      </c>
      <c r="T12" s="23">
        <v>0.47142857142857142</v>
      </c>
      <c r="U12" s="23">
        <v>15.714285714285714</v>
      </c>
      <c r="V12" s="23">
        <v>16.428571428571427</v>
      </c>
      <c r="W12" s="23">
        <v>1.7142857142857142</v>
      </c>
      <c r="X12" s="23">
        <v>18.142857142857142</v>
      </c>
      <c r="Y12" s="24">
        <v>38.571428571428569</v>
      </c>
      <c r="Z12" s="22">
        <v>0.7993605115907273</v>
      </c>
    </row>
    <row r="13" spans="1:37" ht="17.149999999999999" customHeight="1">
      <c r="A13" s="22" t="s">
        <v>35</v>
      </c>
      <c r="B13" s="27">
        <v>46042</v>
      </c>
      <c r="C13" s="20" t="s">
        <v>70</v>
      </c>
      <c r="D13" s="28">
        <v>0.45763888888888887</v>
      </c>
      <c r="E13" s="28">
        <v>0.46527777777777779</v>
      </c>
      <c r="F13" s="20"/>
      <c r="G13" s="20"/>
      <c r="H13" s="20"/>
      <c r="I13" s="22">
        <v>5</v>
      </c>
      <c r="J13" s="22">
        <v>1.59</v>
      </c>
      <c r="K13" s="23">
        <v>8.9363191042687191</v>
      </c>
      <c r="L13" s="24">
        <v>96.56</v>
      </c>
      <c r="M13" s="22"/>
      <c r="N13" s="22"/>
      <c r="O13" s="22"/>
      <c r="P13" s="23">
        <v>8.01</v>
      </c>
      <c r="Q13" s="23">
        <v>0.77419354838709675</v>
      </c>
      <c r="R13" s="23">
        <v>1.064516129032258</v>
      </c>
      <c r="S13" s="22">
        <v>20.714285714285715</v>
      </c>
      <c r="T13" s="23">
        <v>0.35000000000000003</v>
      </c>
      <c r="U13" s="23">
        <v>3.0714285714285716</v>
      </c>
      <c r="V13" s="23">
        <v>3.4285714285714284</v>
      </c>
      <c r="W13" s="23">
        <v>0.21428571428571427</v>
      </c>
      <c r="X13" s="23">
        <v>3.6428571428571428</v>
      </c>
      <c r="Y13" s="24">
        <v>19.285714285714285</v>
      </c>
      <c r="Z13" s="22">
        <v>0.74940047961630685</v>
      </c>
    </row>
    <row r="14" spans="1:37" ht="17.149999999999999" customHeight="1">
      <c r="A14" s="22" t="s">
        <v>35</v>
      </c>
      <c r="B14" s="27">
        <v>46042</v>
      </c>
      <c r="C14" s="20" t="s">
        <v>70</v>
      </c>
      <c r="D14" s="28">
        <v>0.45763888888888887</v>
      </c>
      <c r="E14" s="28">
        <v>0.46527777777777779</v>
      </c>
      <c r="F14" s="20"/>
      <c r="G14" s="20"/>
      <c r="H14" s="20"/>
      <c r="I14" s="22">
        <v>17</v>
      </c>
      <c r="J14" s="22">
        <v>1.63</v>
      </c>
      <c r="K14" s="23">
        <v>8.9503149055283409</v>
      </c>
      <c r="L14" s="24">
        <v>96.67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2.5">
      <c r="A15" s="22"/>
      <c r="B15" s="22"/>
      <c r="C15" s="22"/>
      <c r="D15" s="23"/>
      <c r="E15" s="24"/>
      <c r="F15" s="23"/>
      <c r="G15" s="23"/>
      <c r="H15" s="23"/>
      <c r="I15" s="23"/>
      <c r="J15" s="23"/>
      <c r="K15" s="23"/>
      <c r="L15" s="23"/>
      <c r="M15" s="23"/>
      <c r="N15" s="23"/>
      <c r="O15" s="22"/>
      <c r="P15" s="23"/>
      <c r="Q15" s="23"/>
      <c r="R15" s="23"/>
      <c r="S15" s="22"/>
      <c r="T15" s="24"/>
      <c r="U15" s="24"/>
      <c r="V15" s="24"/>
      <c r="W15" s="23"/>
      <c r="X15" s="24"/>
      <c r="Y15" s="24"/>
      <c r="Z15" s="24"/>
    </row>
    <row r="16" spans="1:37" ht="12.5">
      <c r="A16" s="22" t="s">
        <v>35</v>
      </c>
      <c r="B16" s="27">
        <v>46086</v>
      </c>
      <c r="C16" s="20" t="s">
        <v>70</v>
      </c>
      <c r="D16" s="28">
        <v>0.43888888888888888</v>
      </c>
      <c r="E16" s="28">
        <v>0.44374999999999998</v>
      </c>
      <c r="F16" s="24" t="s">
        <v>81</v>
      </c>
      <c r="G16" s="24">
        <v>27</v>
      </c>
      <c r="H16" s="24">
        <v>1</v>
      </c>
      <c r="I16" s="22">
        <v>0.5</v>
      </c>
      <c r="J16" s="22">
        <v>1.9219999999999999</v>
      </c>
      <c r="K16" s="23">
        <v>9.1392582225332397</v>
      </c>
      <c r="L16" s="24">
        <v>98.6</v>
      </c>
      <c r="M16" s="22">
        <v>11.2</v>
      </c>
      <c r="N16" s="22">
        <v>0</v>
      </c>
      <c r="O16" s="22">
        <v>16.2</v>
      </c>
      <c r="P16" s="23">
        <v>6.9169999999999998</v>
      </c>
      <c r="Q16" s="23">
        <v>0.58064516129032262</v>
      </c>
      <c r="R16" s="23">
        <v>0.95806451612903221</v>
      </c>
      <c r="S16" s="22">
        <v>60.714285714285715</v>
      </c>
      <c r="T16" s="23">
        <v>0.3</v>
      </c>
      <c r="U16" s="23">
        <v>30.714285714285715</v>
      </c>
      <c r="V16" s="23">
        <v>30.714285714285715</v>
      </c>
      <c r="W16" s="23">
        <v>2.9285714285714284</v>
      </c>
      <c r="X16" s="23">
        <v>33.642857142857146</v>
      </c>
      <c r="Y16" s="24">
        <v>55</v>
      </c>
      <c r="Z16" s="22">
        <v>0.7993605115907273</v>
      </c>
    </row>
    <row r="17" spans="1:37" ht="15.75" customHeight="1">
      <c r="A17" s="22" t="s">
        <v>35</v>
      </c>
      <c r="B17" s="27">
        <v>46086</v>
      </c>
      <c r="C17" s="20" t="s">
        <v>70</v>
      </c>
      <c r="D17" s="28">
        <v>0.43888888888888888</v>
      </c>
      <c r="E17" s="28">
        <v>0.44374999999999998</v>
      </c>
      <c r="F17" s="20"/>
      <c r="G17" s="20"/>
      <c r="H17" s="20"/>
      <c r="I17" s="22">
        <v>5</v>
      </c>
      <c r="J17" s="22">
        <v>2.173</v>
      </c>
      <c r="K17" s="23">
        <v>9.2022393282015393</v>
      </c>
      <c r="L17" s="24">
        <v>100.47</v>
      </c>
      <c r="M17" s="22"/>
      <c r="N17" s="22"/>
      <c r="O17" s="22"/>
      <c r="P17" s="23">
        <v>7.593</v>
      </c>
      <c r="Q17" s="23">
        <v>0.77419354838709675</v>
      </c>
      <c r="R17" s="23">
        <v>1.0096774193548388</v>
      </c>
      <c r="S17" s="22">
        <v>22.857142857142858</v>
      </c>
      <c r="T17" s="23">
        <v>0.15</v>
      </c>
      <c r="U17" s="23">
        <v>2.7142857142857144</v>
      </c>
      <c r="V17" s="23">
        <v>2.8571428571428572</v>
      </c>
      <c r="W17" s="23">
        <v>0.14285714285714285</v>
      </c>
      <c r="X17" s="23">
        <v>3</v>
      </c>
      <c r="Y17" s="24">
        <v>20.714285714285715</v>
      </c>
      <c r="Z17" s="22">
        <v>0.74940047961630685</v>
      </c>
    </row>
    <row r="18" spans="1:37" ht="12.5">
      <c r="A18" s="22" t="s">
        <v>35</v>
      </c>
      <c r="B18" s="27">
        <v>46086</v>
      </c>
      <c r="C18" s="20" t="s">
        <v>70</v>
      </c>
      <c r="D18" s="28">
        <v>0.43888888888888888</v>
      </c>
      <c r="E18" s="28">
        <v>0.44374999999999998</v>
      </c>
      <c r="F18" s="20"/>
      <c r="G18" s="20"/>
      <c r="H18" s="20"/>
      <c r="I18" s="22">
        <v>17</v>
      </c>
      <c r="J18" s="22">
        <v>2.1579999999999999</v>
      </c>
      <c r="K18" s="23">
        <v>8.8873337998600412</v>
      </c>
      <c r="L18" s="24">
        <v>97.27</v>
      </c>
      <c r="M18" s="22"/>
      <c r="N18" s="22"/>
      <c r="O18" s="22"/>
      <c r="P18" s="23">
        <v>7.7770000000000001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3"/>
    </row>
    <row r="20" spans="1:37" ht="12.5">
      <c r="A20" s="22" t="s">
        <v>35</v>
      </c>
      <c r="B20" s="27">
        <v>46216</v>
      </c>
      <c r="C20" s="20" t="s">
        <v>153</v>
      </c>
      <c r="D20" s="64">
        <v>0.43125000000000002</v>
      </c>
      <c r="E20" s="64">
        <v>0.43611111111111112</v>
      </c>
      <c r="F20" s="24" t="s">
        <v>72</v>
      </c>
      <c r="G20" s="24">
        <v>13.5</v>
      </c>
      <c r="H20" s="24">
        <v>1</v>
      </c>
      <c r="I20" s="22">
        <v>0.5</v>
      </c>
      <c r="J20" s="22">
        <v>11.686999999999999</v>
      </c>
      <c r="K20" s="23">
        <v>7.5927221833449963</v>
      </c>
      <c r="L20" s="24">
        <v>107.57</v>
      </c>
      <c r="M20" s="22">
        <v>7.9</v>
      </c>
      <c r="N20" s="22">
        <v>0</v>
      </c>
      <c r="O20" s="22">
        <v>16.899999999999999</v>
      </c>
      <c r="P20" s="23">
        <v>8.0960000000000001</v>
      </c>
      <c r="Q20" s="23">
        <v>0.35483870967741937</v>
      </c>
      <c r="R20" s="23">
        <v>0.83870967741935487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0.21428571428571427</v>
      </c>
      <c r="X20" s="23">
        <v>0.2857142857142857</v>
      </c>
      <c r="Y20" s="24">
        <v>15</v>
      </c>
      <c r="Z20" s="22">
        <v>0.7993605115907273</v>
      </c>
    </row>
    <row r="21" spans="1:37" ht="12.5">
      <c r="A21" s="22" t="s">
        <v>35</v>
      </c>
      <c r="B21" s="27">
        <v>46216</v>
      </c>
      <c r="C21" s="20" t="s">
        <v>153</v>
      </c>
      <c r="D21" s="64">
        <v>0.43125000000000002</v>
      </c>
      <c r="E21" s="64">
        <v>0.43611111111111112</v>
      </c>
      <c r="F21" s="20"/>
      <c r="G21" s="20"/>
      <c r="H21" s="20"/>
      <c r="I21" s="22">
        <v>5</v>
      </c>
      <c r="J21" s="22">
        <v>10.592000000000001</v>
      </c>
      <c r="K21" s="23">
        <v>7.7536738978306508</v>
      </c>
      <c r="L21" s="24">
        <v>106.26</v>
      </c>
      <c r="M21" s="22"/>
      <c r="N21" s="22"/>
      <c r="O21" s="22"/>
      <c r="P21" s="23">
        <v>8.0540000000000003</v>
      </c>
      <c r="Q21" s="23">
        <v>0.67741935483870963</v>
      </c>
      <c r="R21" s="23">
        <v>0.87096774193548387</v>
      </c>
      <c r="S21" s="22">
        <v>15</v>
      </c>
      <c r="T21" s="23" t="s">
        <v>84</v>
      </c>
      <c r="U21" s="23" t="s">
        <v>83</v>
      </c>
      <c r="V21" s="23" t="s">
        <v>84</v>
      </c>
      <c r="W21" s="23">
        <v>0.42857142857142855</v>
      </c>
      <c r="X21" s="23">
        <v>0.5</v>
      </c>
      <c r="Y21" s="24">
        <v>15.714285714285714</v>
      </c>
      <c r="Z21" s="22">
        <v>0.74940047961630685</v>
      </c>
    </row>
    <row r="22" spans="1:37" ht="12.5">
      <c r="A22" s="22" t="s">
        <v>35</v>
      </c>
      <c r="B22" s="27">
        <v>46216</v>
      </c>
      <c r="C22" s="20" t="s">
        <v>153</v>
      </c>
      <c r="D22" s="64">
        <v>0.43125000000000002</v>
      </c>
      <c r="E22" s="64">
        <v>0.43611111111111112</v>
      </c>
      <c r="F22" s="20"/>
      <c r="G22" s="20"/>
      <c r="H22" s="20"/>
      <c r="I22" s="22">
        <v>17</v>
      </c>
      <c r="J22" s="22">
        <v>8.1020000000000003</v>
      </c>
      <c r="K22" s="23">
        <v>7.9216235129461161</v>
      </c>
      <c r="L22" s="24">
        <v>101.23</v>
      </c>
      <c r="M22" s="22"/>
      <c r="N22" s="22"/>
      <c r="O22" s="22"/>
      <c r="P22" s="23">
        <v>8.06</v>
      </c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7" ht="12.5">
      <c r="A23" s="22"/>
      <c r="B23" s="27"/>
      <c r="C23" s="20"/>
      <c r="D23" s="28"/>
      <c r="E23" s="28"/>
      <c r="F23" s="24"/>
      <c r="G23" s="24"/>
      <c r="H23" s="24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3"/>
    </row>
    <row r="24" spans="1:37" ht="12.5">
      <c r="A24" s="22" t="s">
        <v>35</v>
      </c>
      <c r="B24" s="27">
        <v>46247</v>
      </c>
      <c r="C24" s="20" t="s">
        <v>166</v>
      </c>
      <c r="D24" s="64">
        <v>0.43055555555555558</v>
      </c>
      <c r="E24" s="64">
        <v>0.4375</v>
      </c>
      <c r="F24" s="24" t="s">
        <v>80</v>
      </c>
      <c r="G24" s="24">
        <v>13.5</v>
      </c>
      <c r="H24" s="24">
        <v>2</v>
      </c>
      <c r="I24" s="22">
        <v>0.5</v>
      </c>
      <c r="J24" s="22">
        <v>17.544</v>
      </c>
      <c r="K24" s="23">
        <v>6.7039888033589925</v>
      </c>
      <c r="L24" s="24">
        <v>105.09</v>
      </c>
      <c r="M24" s="22">
        <v>6.5</v>
      </c>
      <c r="N24" s="22">
        <v>0</v>
      </c>
      <c r="O24" s="22">
        <v>16.5</v>
      </c>
      <c r="P24" s="23">
        <v>7.657</v>
      </c>
      <c r="Q24" s="23">
        <v>0.45161290322580644</v>
      </c>
      <c r="R24" s="23">
        <v>0.80645161290322576</v>
      </c>
      <c r="S24" s="22">
        <v>12.5</v>
      </c>
      <c r="T24" s="23" t="s">
        <v>165</v>
      </c>
      <c r="U24" s="23" t="s">
        <v>165</v>
      </c>
      <c r="V24" s="23" t="s">
        <v>84</v>
      </c>
      <c r="W24" s="23">
        <v>7.1428571428571425E-2</v>
      </c>
      <c r="X24" s="23">
        <v>0.14285714285714285</v>
      </c>
      <c r="Y24" s="24">
        <v>17.142857142857142</v>
      </c>
      <c r="Z24" s="22">
        <v>0.7993605115907273</v>
      </c>
    </row>
    <row r="25" spans="1:37" ht="12.5">
      <c r="A25" s="22" t="s">
        <v>35</v>
      </c>
      <c r="B25" s="27">
        <v>46247</v>
      </c>
      <c r="C25" s="20" t="s">
        <v>166</v>
      </c>
      <c r="D25" s="64">
        <v>0.43055555555555558</v>
      </c>
      <c r="E25" s="64">
        <v>0.4375</v>
      </c>
      <c r="F25" s="20"/>
      <c r="G25" s="20"/>
      <c r="H25" s="20"/>
      <c r="I25" s="22">
        <v>5</v>
      </c>
      <c r="J25" s="22">
        <v>17.196000000000002</v>
      </c>
      <c r="K25" s="23">
        <v>6.7109867039888034</v>
      </c>
      <c r="L25" s="24">
        <v>104.64</v>
      </c>
      <c r="M25" s="22"/>
      <c r="N25" s="22"/>
      <c r="O25" s="22"/>
      <c r="P25" s="23">
        <v>7.6559999999999997</v>
      </c>
      <c r="Q25" s="23">
        <v>0.5161290322580645</v>
      </c>
      <c r="R25" s="23">
        <v>0.83870967741935487</v>
      </c>
      <c r="S25" s="22">
        <v>12.857142857142858</v>
      </c>
      <c r="T25" s="23" t="s">
        <v>165</v>
      </c>
      <c r="U25" s="23" t="s">
        <v>165</v>
      </c>
      <c r="V25" s="23">
        <v>9.285714285714286E-2</v>
      </c>
      <c r="W25" s="23">
        <v>0.14285714285714285</v>
      </c>
      <c r="X25" s="23">
        <v>0.23571428571428571</v>
      </c>
      <c r="Y25" s="24">
        <v>18.571428571428573</v>
      </c>
      <c r="Z25" s="22">
        <v>0.74940047961630685</v>
      </c>
    </row>
    <row r="26" spans="1:37" ht="12.5">
      <c r="A26" s="22" t="s">
        <v>35</v>
      </c>
      <c r="B26" s="27">
        <v>46247</v>
      </c>
      <c r="C26" s="20" t="s">
        <v>166</v>
      </c>
      <c r="D26" s="64">
        <v>0.43055555555555558</v>
      </c>
      <c r="E26" s="64">
        <v>0.4375</v>
      </c>
      <c r="F26" s="20"/>
      <c r="G26" s="20"/>
      <c r="H26" s="20"/>
      <c r="I26" s="22">
        <v>17</v>
      </c>
      <c r="J26" s="22">
        <v>10.625</v>
      </c>
      <c r="K26" s="23">
        <v>6.3540937718684392</v>
      </c>
      <c r="L26" s="24">
        <v>86.75</v>
      </c>
      <c r="M26" s="22"/>
      <c r="N26" s="22"/>
      <c r="O26" s="22"/>
      <c r="P26" s="23">
        <v>7.8380000000000001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2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3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4"/>
      <c r="G31" s="24"/>
      <c r="H31" s="24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3"/>
    </row>
    <row r="32" spans="1:37" ht="15.5">
      <c r="A32" s="22"/>
      <c r="B32" s="27"/>
      <c r="C32" s="20"/>
      <c r="D32" s="28"/>
      <c r="E32" s="28"/>
      <c r="F32" s="24"/>
      <c r="G32" s="24"/>
      <c r="H32" s="24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3"/>
      <c r="AB32" s="26" t="s">
        <v>30</v>
      </c>
      <c r="AK32" s="26" t="s">
        <v>65</v>
      </c>
    </row>
    <row r="63" spans="28:37" ht="15.5">
      <c r="AB63" s="26" t="s">
        <v>31</v>
      </c>
      <c r="AK63" s="26" t="s">
        <v>32</v>
      </c>
    </row>
    <row r="94" spans="28:28" ht="15.5">
      <c r="AB94" s="26" t="s">
        <v>66</v>
      </c>
    </row>
  </sheetData>
  <phoneticPr fontId="33" type="noConversion"/>
  <pageMargins left="0.43000000000000005" right="0.42" top="0.75000000000000011" bottom="0.75000000000000011" header="0.5" footer="0.5"/>
  <pageSetup paperSize="9" scale="85" orientation="landscape" horizontalDpi="4294967292" verticalDpi="4294967292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763D137-EC20-E94F-A8FD-00819AE7EC79}">
  <sheetPr>
    <pageSetUpPr fitToPage="1"/>
  </sheetPr>
  <dimension ref="A1:AJ93"/>
  <sheetViews>
    <sheetView showGridLines="0" showZeros="0" zoomScale="70" zoomScaleNormal="70" workbookViewId="0">
      <selection activeCell="U41" sqref="U41:U42"/>
    </sheetView>
  </sheetViews>
  <sheetFormatPr defaultColWidth="10.8984375" defaultRowHeight="11.5"/>
  <cols>
    <col min="1" max="1" width="8.3984375" style="35" customWidth="1"/>
    <col min="2" max="2" width="14.09765625" style="35" customWidth="1"/>
    <col min="3" max="3" width="28.8984375" style="35" customWidth="1"/>
    <col min="4" max="4" width="8.3984375" style="35" customWidth="1"/>
    <col min="5" max="5" width="8.09765625" style="35" customWidth="1"/>
    <col min="6" max="6" width="7" style="35" customWidth="1"/>
    <col min="7" max="7" width="10" style="35" customWidth="1"/>
    <col min="8" max="8" width="7.8984375" style="35" customWidth="1"/>
    <col min="9" max="9" width="9.296875" style="35" customWidth="1"/>
    <col min="10" max="10" width="11.296875" style="35" customWidth="1"/>
    <col min="11" max="11" width="9.69921875" style="35" customWidth="1"/>
    <col min="12" max="12" width="10.3984375" style="35" customWidth="1"/>
    <col min="13" max="13" width="10" style="35" customWidth="1"/>
    <col min="14" max="14" width="13" style="35" customWidth="1"/>
    <col min="15" max="15" width="18" style="35" customWidth="1"/>
    <col min="16" max="16" width="9.3984375" style="35" customWidth="1"/>
    <col min="17" max="17" width="8.296875" style="35" customWidth="1"/>
    <col min="18" max="18" width="8.69921875" style="35" customWidth="1"/>
    <col min="19" max="20" width="8.296875" style="35" customWidth="1"/>
    <col min="21" max="21" width="8.3984375" style="35" customWidth="1"/>
    <col min="22" max="22" width="9.3984375" style="35" customWidth="1"/>
    <col min="23" max="23" width="8.09765625" style="35" customWidth="1"/>
    <col min="24" max="24" width="7.3984375" style="35" customWidth="1"/>
    <col min="25" max="25" width="7.8984375" style="35" customWidth="1"/>
    <col min="26" max="16384" width="10.8984375" style="35"/>
  </cols>
  <sheetData>
    <row r="1" spans="1:36" s="55" customFormat="1" ht="15.5">
      <c r="A1" s="36" t="s">
        <v>0</v>
      </c>
      <c r="B1" s="44"/>
      <c r="C1" s="44"/>
      <c r="D1" s="44"/>
      <c r="E1" s="44"/>
      <c r="F1" s="48"/>
      <c r="G1" s="48"/>
      <c r="H1" s="48"/>
      <c r="I1" s="48"/>
      <c r="J1" s="48"/>
      <c r="K1" s="48"/>
      <c r="L1" s="48"/>
      <c r="M1" s="48"/>
      <c r="N1" s="48"/>
      <c r="O1" s="48"/>
      <c r="P1" s="48"/>
      <c r="Q1" s="48"/>
      <c r="R1" s="48"/>
      <c r="S1" s="48"/>
      <c r="T1" s="48"/>
    </row>
    <row r="2" spans="1:36" ht="15.5">
      <c r="B2" s="44"/>
      <c r="C2" s="44"/>
      <c r="D2" s="44"/>
      <c r="E2" s="44"/>
      <c r="F2" s="47"/>
      <c r="G2" s="47"/>
      <c r="H2" s="47"/>
      <c r="I2" s="47"/>
      <c r="J2" s="54"/>
      <c r="K2" s="53"/>
      <c r="L2" s="52"/>
      <c r="M2" s="47"/>
      <c r="N2" s="47"/>
      <c r="O2" s="47"/>
      <c r="P2" s="47"/>
      <c r="Q2" s="47"/>
      <c r="R2" s="47"/>
      <c r="S2" s="47"/>
      <c r="T2" s="47"/>
      <c r="AB2" s="36" t="s">
        <v>14</v>
      </c>
      <c r="AJ2" s="36" t="s">
        <v>19</v>
      </c>
    </row>
    <row r="3" spans="1:36" ht="15.5">
      <c r="A3" s="51" t="s">
        <v>1</v>
      </c>
      <c r="B3" s="51"/>
      <c r="C3" s="29" t="s">
        <v>62</v>
      </c>
      <c r="D3" s="44"/>
      <c r="E3" s="44"/>
      <c r="F3" s="48"/>
      <c r="G3" s="48"/>
      <c r="H3" s="48"/>
      <c r="I3" s="48"/>
      <c r="J3" s="48"/>
      <c r="K3" s="48"/>
      <c r="L3" s="48"/>
      <c r="M3" s="48"/>
      <c r="N3" s="48"/>
      <c r="O3" s="47"/>
      <c r="P3" s="47"/>
      <c r="Q3" s="47"/>
      <c r="R3" s="47"/>
      <c r="S3" s="47"/>
      <c r="T3" s="47"/>
    </row>
    <row r="4" spans="1:36" ht="15.5">
      <c r="A4" s="51" t="s">
        <v>2</v>
      </c>
      <c r="B4" s="51"/>
      <c r="C4" s="49" t="s">
        <v>4</v>
      </c>
      <c r="D4" s="44"/>
      <c r="E4" s="44"/>
      <c r="F4" s="48"/>
      <c r="G4" s="48"/>
      <c r="H4" s="48"/>
      <c r="I4" s="48"/>
      <c r="J4" s="48"/>
      <c r="K4" s="48"/>
      <c r="L4" s="48"/>
      <c r="M4" s="48"/>
      <c r="N4" s="48"/>
      <c r="O4" s="47"/>
      <c r="P4" s="47"/>
      <c r="Q4" s="47"/>
      <c r="R4" s="47"/>
      <c r="S4" s="47"/>
      <c r="T4" s="47"/>
    </row>
    <row r="5" spans="1:36" ht="15.5">
      <c r="A5" s="51" t="s">
        <v>3</v>
      </c>
      <c r="B5" s="51"/>
      <c r="C5" s="50" t="s">
        <v>37</v>
      </c>
      <c r="D5" s="49" t="s">
        <v>38</v>
      </c>
      <c r="F5" s="48"/>
      <c r="G5" s="48"/>
      <c r="H5" s="48"/>
      <c r="I5" s="48"/>
      <c r="J5" s="48"/>
      <c r="K5" s="48"/>
      <c r="L5" s="48"/>
      <c r="M5" s="48"/>
      <c r="N5" s="48"/>
      <c r="O5" s="47"/>
      <c r="P5" s="47"/>
      <c r="Q5" s="47"/>
      <c r="R5" s="47"/>
      <c r="S5" s="47"/>
      <c r="T5" s="47"/>
    </row>
    <row r="6" spans="1:36" ht="15.5">
      <c r="A6" s="29" t="s">
        <v>61</v>
      </c>
      <c r="B6" s="29"/>
      <c r="C6" s="68">
        <v>32404051</v>
      </c>
      <c r="D6" s="44"/>
      <c r="E6" s="44"/>
      <c r="F6" s="44"/>
      <c r="G6" s="44"/>
      <c r="H6" s="44"/>
      <c r="I6" s="44"/>
      <c r="J6" s="44"/>
      <c r="K6" s="45"/>
      <c r="L6" s="45"/>
      <c r="M6" s="44"/>
      <c r="N6" s="44"/>
      <c r="O6" s="44"/>
      <c r="P6" s="44"/>
      <c r="Q6" s="44"/>
      <c r="R6" s="44"/>
      <c r="S6" s="44"/>
      <c r="T6" s="44"/>
      <c r="U6" s="44"/>
      <c r="V6" s="44"/>
    </row>
    <row r="7" spans="1:36" ht="12.5">
      <c r="A7" s="44"/>
      <c r="B7" s="44"/>
      <c r="C7" s="44"/>
      <c r="D7" s="44"/>
      <c r="E7" s="44"/>
      <c r="F7" s="44"/>
      <c r="G7" s="44"/>
      <c r="H7" s="44"/>
      <c r="I7" s="44"/>
      <c r="J7" s="44"/>
      <c r="K7" s="45"/>
      <c r="L7" s="45"/>
      <c r="M7" s="44"/>
      <c r="N7" s="44"/>
      <c r="O7" s="44"/>
      <c r="P7" s="44"/>
      <c r="Q7" s="44"/>
      <c r="R7" s="44"/>
      <c r="S7" s="44"/>
      <c r="T7" s="44"/>
      <c r="U7" s="44"/>
      <c r="V7" s="44"/>
    </row>
    <row r="8" spans="1:36" ht="12.5">
      <c r="A8" s="44"/>
      <c r="B8" s="44"/>
      <c r="C8" s="46"/>
      <c r="D8" s="44"/>
      <c r="E8" s="44"/>
      <c r="F8" s="44"/>
      <c r="G8" s="44"/>
      <c r="H8" s="44"/>
      <c r="I8" s="44"/>
      <c r="J8" s="44"/>
      <c r="K8" s="45"/>
      <c r="L8" s="45"/>
      <c r="M8" s="44"/>
      <c r="N8" s="44"/>
      <c r="O8" s="44"/>
      <c r="P8" s="44"/>
      <c r="Q8" s="44"/>
      <c r="R8" s="44"/>
      <c r="S8" s="44"/>
      <c r="T8" s="44"/>
      <c r="U8" s="44"/>
      <c r="V8" s="44"/>
    </row>
    <row r="9" spans="1:36" ht="12.5">
      <c r="A9" s="44"/>
      <c r="B9" s="44"/>
      <c r="C9" s="44"/>
      <c r="D9" s="44"/>
      <c r="E9" s="44"/>
      <c r="F9" s="44"/>
      <c r="G9" s="44"/>
      <c r="H9" s="44"/>
      <c r="I9" s="44"/>
      <c r="J9" s="44"/>
      <c r="K9" s="44"/>
      <c r="L9" s="44"/>
      <c r="M9" s="44"/>
      <c r="N9" s="44"/>
      <c r="O9" s="44"/>
      <c r="P9" s="44"/>
      <c r="Q9" s="44"/>
      <c r="R9" s="44"/>
      <c r="S9" s="44"/>
      <c r="T9" s="44"/>
      <c r="U9" s="44"/>
      <c r="V9" s="44"/>
      <c r="Y9" s="43"/>
    </row>
    <row r="10" spans="1:36" ht="12.5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2.5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38" t="s">
        <v>37</v>
      </c>
      <c r="B12" s="42">
        <v>46042</v>
      </c>
      <c r="C12" s="41" t="s">
        <v>70</v>
      </c>
      <c r="D12" s="40">
        <v>0.38958333333333334</v>
      </c>
      <c r="E12" s="40">
        <v>0.39930555555555558</v>
      </c>
      <c r="F12" s="39" t="s">
        <v>80</v>
      </c>
      <c r="G12" s="39">
        <v>13.5</v>
      </c>
      <c r="H12" s="39">
        <v>2</v>
      </c>
      <c r="I12" s="38">
        <v>0.5</v>
      </c>
      <c r="J12" s="38">
        <v>2.6</v>
      </c>
      <c r="K12" s="37">
        <v>8.7193841847445768</v>
      </c>
      <c r="L12" s="39">
        <v>101.53</v>
      </c>
      <c r="M12" s="38">
        <v>5.8</v>
      </c>
      <c r="N12" s="38">
        <v>0</v>
      </c>
      <c r="O12" s="38">
        <v>19.600000000000001</v>
      </c>
      <c r="P12" s="37">
        <v>7.89</v>
      </c>
      <c r="Q12" s="37">
        <v>0.77419354838709675</v>
      </c>
      <c r="R12" s="37">
        <v>1.032258064516129</v>
      </c>
      <c r="S12" s="38">
        <v>24.642857142857142</v>
      </c>
      <c r="T12" s="37">
        <v>0.25</v>
      </c>
      <c r="U12" s="37">
        <v>5.7142857142857144</v>
      </c>
      <c r="V12" s="37">
        <v>6</v>
      </c>
      <c r="W12" s="37">
        <v>0.35714285714285715</v>
      </c>
      <c r="X12" s="37">
        <v>6.3571428571428568</v>
      </c>
      <c r="Y12" s="39">
        <v>24.285714285714285</v>
      </c>
      <c r="Z12" s="38">
        <v>2.7977617905675451</v>
      </c>
    </row>
    <row r="13" spans="1:36" ht="17.149999999999999" customHeight="1">
      <c r="A13" s="38" t="s">
        <v>37</v>
      </c>
      <c r="B13" s="42">
        <v>46042</v>
      </c>
      <c r="C13" s="41" t="s">
        <v>70</v>
      </c>
      <c r="D13" s="40">
        <v>0.38958333333333334</v>
      </c>
      <c r="E13" s="40">
        <v>0.39930555555555558</v>
      </c>
      <c r="F13" s="41"/>
      <c r="G13" s="41"/>
      <c r="H13" s="41"/>
      <c r="I13" s="38">
        <v>5</v>
      </c>
      <c r="J13" s="38">
        <v>3.35</v>
      </c>
      <c r="K13" s="37">
        <v>8.6773967809657098</v>
      </c>
      <c r="L13" s="39">
        <v>99.05</v>
      </c>
      <c r="M13" s="38"/>
      <c r="N13" s="38"/>
      <c r="O13" s="38"/>
      <c r="P13" s="37">
        <v>7.97</v>
      </c>
      <c r="Q13" s="37">
        <v>0.80645161290322576</v>
      </c>
      <c r="R13" s="37">
        <v>1.064516129032258</v>
      </c>
      <c r="S13" s="38">
        <v>20.714285714285715</v>
      </c>
      <c r="T13" s="37">
        <v>0.14285714285714285</v>
      </c>
      <c r="U13" s="37">
        <v>3.5714285714285716</v>
      </c>
      <c r="V13" s="37">
        <v>3.7142857142857144</v>
      </c>
      <c r="W13" s="37">
        <v>0.2857142857142857</v>
      </c>
      <c r="X13" s="37">
        <v>4</v>
      </c>
      <c r="Y13" s="39">
        <v>20</v>
      </c>
      <c r="Z13" s="38">
        <v>1.5487609912070339</v>
      </c>
    </row>
    <row r="14" spans="1:36" ht="17.149999999999999" customHeight="1">
      <c r="A14" s="38" t="s">
        <v>37</v>
      </c>
      <c r="B14" s="42">
        <v>46042</v>
      </c>
      <c r="C14" s="41" t="s">
        <v>70</v>
      </c>
      <c r="D14" s="40">
        <v>0.38958333333333334</v>
      </c>
      <c r="E14" s="40">
        <v>0.39930555555555558</v>
      </c>
      <c r="F14" s="41"/>
      <c r="G14" s="41"/>
      <c r="H14" s="41"/>
      <c r="I14" s="38">
        <v>19</v>
      </c>
      <c r="J14" s="38">
        <v>2.98</v>
      </c>
      <c r="K14" s="37">
        <v>8.7053883834849533</v>
      </c>
      <c r="L14" s="39">
        <v>97.52</v>
      </c>
      <c r="M14" s="38"/>
      <c r="N14" s="38"/>
      <c r="O14" s="38"/>
      <c r="P14" s="37">
        <v>8</v>
      </c>
      <c r="Q14" s="37"/>
      <c r="R14" s="37"/>
      <c r="S14" s="38"/>
      <c r="T14" s="37"/>
      <c r="U14" s="37"/>
      <c r="V14" s="37"/>
      <c r="W14" s="37"/>
      <c r="X14" s="37"/>
      <c r="Y14" s="39"/>
      <c r="Z14" s="38"/>
    </row>
    <row r="15" spans="1:36" ht="17.149999999999999" customHeight="1">
      <c r="A15" s="38"/>
      <c r="B15" s="42"/>
      <c r="C15" s="41"/>
      <c r="D15" s="40"/>
      <c r="E15" s="40"/>
      <c r="F15" s="41"/>
      <c r="G15" s="41"/>
      <c r="H15" s="41"/>
      <c r="I15" s="38"/>
      <c r="J15" s="38"/>
      <c r="K15" s="37"/>
      <c r="L15" s="39"/>
      <c r="M15" s="38"/>
      <c r="N15" s="38"/>
      <c r="O15" s="38"/>
      <c r="P15" s="37"/>
      <c r="Q15" s="37"/>
      <c r="R15" s="37"/>
      <c r="S15" s="38"/>
      <c r="T15" s="37"/>
      <c r="U15" s="37"/>
      <c r="V15" s="37"/>
      <c r="W15" s="37"/>
      <c r="X15" s="37"/>
      <c r="Y15" s="39"/>
      <c r="Z15" s="38"/>
    </row>
    <row r="16" spans="1:36" ht="12.5">
      <c r="A16" s="38" t="s">
        <v>37</v>
      </c>
      <c r="B16" s="42">
        <v>46086</v>
      </c>
      <c r="C16" s="38" t="s">
        <v>70</v>
      </c>
      <c r="D16" s="40">
        <v>0.375</v>
      </c>
      <c r="E16" s="40">
        <v>0.38472222222222224</v>
      </c>
      <c r="F16" s="37" t="s">
        <v>81</v>
      </c>
      <c r="G16" s="38">
        <v>27</v>
      </c>
      <c r="H16" s="39">
        <v>2</v>
      </c>
      <c r="I16" s="37">
        <v>0.5</v>
      </c>
      <c r="J16" s="38">
        <v>2.1850000000000001</v>
      </c>
      <c r="K16" s="37">
        <v>9.1532540237928615</v>
      </c>
      <c r="L16" s="39">
        <v>100.13</v>
      </c>
      <c r="M16" s="38">
        <v>13.5</v>
      </c>
      <c r="N16" s="37">
        <v>0</v>
      </c>
      <c r="O16" s="38">
        <v>19.3</v>
      </c>
      <c r="P16" s="37">
        <v>7.65</v>
      </c>
      <c r="Q16" s="37">
        <v>0.77419354838709675</v>
      </c>
      <c r="R16" s="37">
        <v>0.96451612903225803</v>
      </c>
      <c r="S16" s="38">
        <v>22.857142857142858</v>
      </c>
      <c r="T16" s="37">
        <v>0.14285714285714285</v>
      </c>
      <c r="U16" s="38">
        <v>4.8571428571428568</v>
      </c>
      <c r="V16" s="38">
        <v>5</v>
      </c>
      <c r="W16" s="37">
        <v>0.14285714285714285</v>
      </c>
      <c r="X16" s="37">
        <v>5.1428571428571432</v>
      </c>
      <c r="Y16" s="39">
        <v>21.428571428571427</v>
      </c>
      <c r="Z16" s="70">
        <v>0.39968025579536359</v>
      </c>
    </row>
    <row r="17" spans="1:36" ht="12.5">
      <c r="A17" s="38" t="s">
        <v>37</v>
      </c>
      <c r="B17" s="42">
        <v>46086</v>
      </c>
      <c r="C17" s="41" t="s">
        <v>70</v>
      </c>
      <c r="D17" s="40">
        <v>0.375</v>
      </c>
      <c r="E17" s="40">
        <v>0.38472222222222224</v>
      </c>
      <c r="F17" s="39"/>
      <c r="G17" s="39"/>
      <c r="H17" s="39"/>
      <c r="I17" s="38">
        <v>5</v>
      </c>
      <c r="J17" s="38">
        <v>2.2839999999999998</v>
      </c>
      <c r="K17" s="37">
        <v>9.1532540237928615</v>
      </c>
      <c r="L17" s="39">
        <v>100.44</v>
      </c>
      <c r="M17" s="38"/>
      <c r="N17" s="38"/>
      <c r="O17" s="38"/>
      <c r="P17" s="37">
        <v>7.72</v>
      </c>
      <c r="Q17" s="37">
        <v>0.77419354838709675</v>
      </c>
      <c r="R17" s="37">
        <v>1.0064516129032257</v>
      </c>
      <c r="S17" s="38">
        <v>23.571428571428573</v>
      </c>
      <c r="T17" s="37">
        <v>0.14285714285714285</v>
      </c>
      <c r="U17" s="37">
        <v>1.5714285714285714</v>
      </c>
      <c r="V17" s="37">
        <v>1.7142857142857142</v>
      </c>
      <c r="W17" s="37">
        <v>0.14285714285714285</v>
      </c>
      <c r="X17" s="37">
        <v>1.857142857142857</v>
      </c>
      <c r="Y17" s="39">
        <v>20.714285714285715</v>
      </c>
      <c r="Z17" s="38">
        <v>0.69944044764188651</v>
      </c>
    </row>
    <row r="18" spans="1:36" ht="12.5">
      <c r="A18" s="38" t="s">
        <v>37</v>
      </c>
      <c r="B18" s="42">
        <v>46086</v>
      </c>
      <c r="C18" s="41" t="s">
        <v>70</v>
      </c>
      <c r="D18" s="40">
        <v>0.375</v>
      </c>
      <c r="E18" s="40">
        <v>0.38472222222222224</v>
      </c>
      <c r="F18" s="41"/>
      <c r="G18" s="41"/>
      <c r="H18" s="41"/>
      <c r="I18" s="38">
        <v>19</v>
      </c>
      <c r="J18" s="38">
        <v>2.1890000000000001</v>
      </c>
      <c r="K18" s="37">
        <v>8.9293212036389082</v>
      </c>
      <c r="L18" s="39">
        <v>97.91</v>
      </c>
      <c r="M18" s="38"/>
      <c r="N18" s="38"/>
      <c r="O18" s="38"/>
      <c r="P18" s="37">
        <v>7.9260000000000002</v>
      </c>
      <c r="Q18" s="37"/>
      <c r="R18" s="37"/>
      <c r="S18" s="38"/>
      <c r="T18" s="37"/>
      <c r="U18" s="37"/>
      <c r="V18" s="37"/>
      <c r="W18" s="37"/>
      <c r="X18" s="37"/>
      <c r="Y18" s="39"/>
      <c r="Z18" s="38"/>
    </row>
    <row r="19" spans="1:36" ht="12.5">
      <c r="A19" s="38"/>
      <c r="B19" s="42"/>
      <c r="C19" s="41"/>
      <c r="D19" s="40"/>
      <c r="E19" s="40"/>
      <c r="F19" s="41"/>
      <c r="G19" s="41"/>
      <c r="H19" s="41"/>
      <c r="I19" s="38"/>
      <c r="J19" s="38"/>
      <c r="K19" s="37"/>
      <c r="L19" s="39"/>
      <c r="M19" s="38"/>
      <c r="N19" s="38"/>
      <c r="O19" s="38"/>
      <c r="P19" s="37"/>
      <c r="Q19" s="37"/>
      <c r="R19" s="37"/>
      <c r="S19" s="38"/>
      <c r="T19" s="37"/>
      <c r="U19" s="37"/>
      <c r="V19" s="37"/>
      <c r="W19" s="37"/>
      <c r="X19" s="37"/>
      <c r="Y19" s="39"/>
      <c r="Z19" s="38"/>
    </row>
    <row r="20" spans="1:36" ht="12.5">
      <c r="A20" s="38" t="s">
        <v>37</v>
      </c>
      <c r="B20" s="42">
        <v>46216</v>
      </c>
      <c r="C20" s="41" t="s">
        <v>153</v>
      </c>
      <c r="D20" s="40">
        <v>0.36875000000000002</v>
      </c>
      <c r="E20" s="40">
        <v>0.37430555555555556</v>
      </c>
      <c r="F20" s="41" t="s">
        <v>64</v>
      </c>
      <c r="G20" s="41">
        <v>13.5</v>
      </c>
      <c r="H20" s="41">
        <v>2</v>
      </c>
      <c r="I20" s="38">
        <v>0.5</v>
      </c>
      <c r="J20" s="38">
        <v>11.792</v>
      </c>
      <c r="K20" s="37">
        <v>7.5857242827151854</v>
      </c>
      <c r="L20" s="39">
        <v>110.62</v>
      </c>
      <c r="M20" s="38">
        <v>5.8</v>
      </c>
      <c r="N20" s="38">
        <v>0</v>
      </c>
      <c r="O20" s="38">
        <v>18.8</v>
      </c>
      <c r="P20" s="37">
        <v>8.0909999999999993</v>
      </c>
      <c r="Q20" s="37">
        <v>0.45161290322580644</v>
      </c>
      <c r="R20" s="37">
        <v>0.90322580645161288</v>
      </c>
      <c r="S20" s="38">
        <v>14.285714285714286</v>
      </c>
      <c r="T20" s="23" t="s">
        <v>84</v>
      </c>
      <c r="U20" s="23" t="s">
        <v>83</v>
      </c>
      <c r="V20" s="23" t="s">
        <v>84</v>
      </c>
      <c r="W20" s="37">
        <v>0.42857142857142855</v>
      </c>
      <c r="X20" s="37">
        <v>0.5</v>
      </c>
      <c r="Y20" s="39">
        <v>15.714285714285714</v>
      </c>
      <c r="Z20" s="38">
        <v>1.1490807354116703</v>
      </c>
    </row>
    <row r="21" spans="1:36" ht="12.5">
      <c r="A21" s="38" t="s">
        <v>37</v>
      </c>
      <c r="B21" s="42">
        <v>46216</v>
      </c>
      <c r="C21" s="41" t="s">
        <v>153</v>
      </c>
      <c r="D21" s="40">
        <v>0.36875000000000002</v>
      </c>
      <c r="E21" s="40">
        <v>0.37430555555555556</v>
      </c>
      <c r="F21" s="39"/>
      <c r="G21" s="39"/>
      <c r="H21" s="39"/>
      <c r="I21" s="38">
        <v>5</v>
      </c>
      <c r="J21" s="38">
        <v>11.037000000000001</v>
      </c>
      <c r="K21" s="37">
        <v>7.9496151154653596</v>
      </c>
      <c r="L21" s="39">
        <v>110.95</v>
      </c>
      <c r="M21" s="38"/>
      <c r="N21" s="38"/>
      <c r="O21" s="38"/>
      <c r="P21" s="37">
        <v>8.0640000000000001</v>
      </c>
      <c r="Q21" s="37">
        <v>0.4838709677419355</v>
      </c>
      <c r="R21" s="37">
        <v>0.90322580645161288</v>
      </c>
      <c r="S21" s="38">
        <v>13.928571428571429</v>
      </c>
      <c r="T21" s="23" t="s">
        <v>84</v>
      </c>
      <c r="U21" s="23" t="s">
        <v>83</v>
      </c>
      <c r="V21" s="23" t="s">
        <v>84</v>
      </c>
      <c r="W21" s="37">
        <v>0.2857142857142857</v>
      </c>
      <c r="X21" s="37">
        <v>0.3571428571428571</v>
      </c>
      <c r="Y21" s="39">
        <v>16.428571428571427</v>
      </c>
      <c r="Z21" s="38">
        <v>0.89928057553956831</v>
      </c>
    </row>
    <row r="22" spans="1:36" ht="12.5">
      <c r="A22" s="38" t="s">
        <v>37</v>
      </c>
      <c r="B22" s="42">
        <v>46216</v>
      </c>
      <c r="C22" s="41" t="s">
        <v>153</v>
      </c>
      <c r="D22" s="66">
        <v>0.36875000000000002</v>
      </c>
      <c r="E22" s="66">
        <v>0.37430555555555556</v>
      </c>
      <c r="F22" s="39"/>
      <c r="G22" s="39"/>
      <c r="H22" s="39"/>
      <c r="I22" s="38">
        <v>19</v>
      </c>
      <c r="J22" s="38">
        <v>7.5149999999999997</v>
      </c>
      <c r="K22" s="37">
        <v>7.7046885934219729</v>
      </c>
      <c r="L22" s="39">
        <v>97.36</v>
      </c>
      <c r="M22" s="38"/>
      <c r="N22" s="38"/>
      <c r="O22" s="38"/>
      <c r="P22" s="37">
        <v>8.1</v>
      </c>
      <c r="Q22" s="37"/>
      <c r="R22" s="37"/>
      <c r="S22" s="38"/>
      <c r="T22" s="37"/>
      <c r="U22" s="37"/>
      <c r="V22" s="37"/>
      <c r="W22" s="37"/>
      <c r="X22" s="37"/>
      <c r="Y22" s="37"/>
      <c r="Z22" s="38"/>
    </row>
    <row r="23" spans="1:36" ht="12.5">
      <c r="A23" s="38"/>
      <c r="B23" s="42"/>
      <c r="C23" s="41"/>
      <c r="D23" s="66"/>
      <c r="E23" s="66"/>
      <c r="F23" s="41"/>
      <c r="G23" s="41"/>
      <c r="H23" s="41"/>
      <c r="I23" s="38"/>
      <c r="J23" s="38"/>
      <c r="K23" s="37"/>
      <c r="L23" s="39"/>
      <c r="M23" s="38"/>
      <c r="N23" s="38"/>
      <c r="O23" s="38"/>
      <c r="P23" s="37"/>
      <c r="Q23" s="37"/>
      <c r="R23" s="37"/>
      <c r="S23" s="38"/>
      <c r="T23" s="37"/>
      <c r="U23" s="37"/>
      <c r="V23" s="37"/>
      <c r="W23" s="37"/>
      <c r="X23" s="37"/>
      <c r="Y23" s="37"/>
      <c r="Z23" s="38"/>
    </row>
    <row r="24" spans="1:36" ht="12.5">
      <c r="A24" s="38" t="s">
        <v>37</v>
      </c>
      <c r="B24" s="42">
        <v>46247</v>
      </c>
      <c r="C24" s="41" t="s">
        <v>166</v>
      </c>
      <c r="D24" s="66">
        <v>0.37638888888888888</v>
      </c>
      <c r="E24" s="66">
        <v>0.38541666666666669</v>
      </c>
      <c r="F24" s="41" t="s">
        <v>80</v>
      </c>
      <c r="G24" s="41">
        <v>13.5</v>
      </c>
      <c r="H24" s="41">
        <v>1</v>
      </c>
      <c r="I24" s="38">
        <v>0.5</v>
      </c>
      <c r="J24" s="38">
        <v>17.417999999999999</v>
      </c>
      <c r="K24" s="37">
        <v>6.634009797060882</v>
      </c>
      <c r="L24" s="39">
        <v>103.89</v>
      </c>
      <c r="M24" s="38">
        <v>6.5</v>
      </c>
      <c r="N24" s="38">
        <v>0</v>
      </c>
      <c r="O24" s="38">
        <v>18.7</v>
      </c>
      <c r="P24" s="37">
        <v>7.64</v>
      </c>
      <c r="Q24" s="37">
        <v>7.7419354838709681E-2</v>
      </c>
      <c r="R24" s="37">
        <v>0.45161290322580644</v>
      </c>
      <c r="S24" s="38">
        <v>13.571428571428571</v>
      </c>
      <c r="T24" s="23" t="s">
        <v>165</v>
      </c>
      <c r="U24" s="23" t="s">
        <v>165</v>
      </c>
      <c r="V24" s="23">
        <v>0.24285714285714285</v>
      </c>
      <c r="W24" s="37">
        <v>0.2857142857142857</v>
      </c>
      <c r="X24" s="37">
        <v>0.52857142857142858</v>
      </c>
      <c r="Y24" s="39">
        <v>20</v>
      </c>
      <c r="Z24" s="38">
        <v>2.7478017585931247</v>
      </c>
    </row>
    <row r="25" spans="1:36" ht="12.5">
      <c r="A25" s="38" t="s">
        <v>37</v>
      </c>
      <c r="B25" s="42">
        <v>46247</v>
      </c>
      <c r="C25" s="41" t="s">
        <v>166</v>
      </c>
      <c r="D25" s="40">
        <v>0.37638888888888888</v>
      </c>
      <c r="E25" s="40">
        <v>0.38541666666666669</v>
      </c>
      <c r="F25" s="41"/>
      <c r="G25" s="41"/>
      <c r="H25" s="41"/>
      <c r="I25" s="38">
        <v>5</v>
      </c>
      <c r="J25" s="38">
        <v>17.364000000000001</v>
      </c>
      <c r="K25" s="37">
        <v>6.6550034989503146</v>
      </c>
      <c r="L25" s="39">
        <v>104.02</v>
      </c>
      <c r="M25" s="38"/>
      <c r="N25" s="38"/>
      <c r="O25" s="38"/>
      <c r="P25" s="37">
        <v>7.64</v>
      </c>
      <c r="Q25" s="37">
        <v>0.13548387096774195</v>
      </c>
      <c r="R25" s="37">
        <v>0.54838709677419351</v>
      </c>
      <c r="S25" s="38">
        <v>13.214285714285714</v>
      </c>
      <c r="T25" s="23" t="s">
        <v>165</v>
      </c>
      <c r="U25" s="23" t="s">
        <v>165</v>
      </c>
      <c r="V25" s="23">
        <v>0.10714285714285714</v>
      </c>
      <c r="W25" s="37">
        <v>0.8571428571428571</v>
      </c>
      <c r="X25" s="37">
        <v>0.96428571428571419</v>
      </c>
      <c r="Y25" s="39">
        <v>20</v>
      </c>
      <c r="Z25" s="38">
        <v>2.2981614708233411</v>
      </c>
    </row>
    <row r="26" spans="1:36" ht="12.5">
      <c r="A26" s="38" t="s">
        <v>37</v>
      </c>
      <c r="B26" s="42">
        <v>46247</v>
      </c>
      <c r="C26" s="41" t="s">
        <v>166</v>
      </c>
      <c r="D26" s="66">
        <v>0.37638888888888888</v>
      </c>
      <c r="E26" s="66">
        <v>0.38541666666666669</v>
      </c>
      <c r="F26" s="39"/>
      <c r="G26" s="39"/>
      <c r="H26" s="39"/>
      <c r="I26" s="38">
        <v>19</v>
      </c>
      <c r="J26" s="38">
        <v>9.7959999999999994</v>
      </c>
      <c r="K26" s="37">
        <v>6.5780265920223933</v>
      </c>
      <c r="L26" s="39">
        <v>88.07</v>
      </c>
      <c r="M26" s="38"/>
      <c r="N26" s="38"/>
      <c r="O26" s="38"/>
      <c r="P26" s="37">
        <v>7.9</v>
      </c>
      <c r="Q26" s="37"/>
      <c r="R26" s="37"/>
      <c r="S26" s="37"/>
      <c r="T26" s="37"/>
      <c r="U26" s="37"/>
      <c r="V26" s="37"/>
      <c r="W26" s="37"/>
      <c r="X26" s="37"/>
      <c r="Y26" s="37"/>
      <c r="Z26" s="38"/>
    </row>
    <row r="27" spans="1:36" ht="12.5">
      <c r="A27" s="38"/>
      <c r="B27" s="42"/>
      <c r="C27" s="20"/>
      <c r="D27" s="66"/>
      <c r="E27" s="66"/>
      <c r="F27" s="41"/>
      <c r="G27" s="41"/>
      <c r="H27" s="41"/>
      <c r="I27" s="38"/>
      <c r="J27" s="38"/>
      <c r="K27" s="37"/>
      <c r="L27" s="39"/>
      <c r="M27" s="38"/>
      <c r="N27" s="38"/>
      <c r="O27" s="38"/>
      <c r="P27" s="37"/>
      <c r="Q27" s="37"/>
      <c r="R27" s="37"/>
      <c r="S27" s="37"/>
      <c r="T27" s="37"/>
      <c r="U27" s="37"/>
      <c r="V27" s="37"/>
      <c r="W27" s="37"/>
      <c r="X27" s="37"/>
      <c r="Y27" s="37"/>
      <c r="Z27" s="38"/>
    </row>
    <row r="28" spans="1:36" ht="12.5">
      <c r="A28" s="38"/>
      <c r="B28" s="42"/>
      <c r="C28" s="20"/>
      <c r="D28" s="66"/>
      <c r="E28" s="66"/>
      <c r="F28" s="41"/>
      <c r="G28" s="41"/>
      <c r="H28" s="41"/>
      <c r="I28" s="38"/>
      <c r="J28" s="38"/>
      <c r="K28" s="37"/>
      <c r="L28" s="39"/>
      <c r="M28" s="38"/>
      <c r="N28" s="38"/>
      <c r="O28" s="38"/>
      <c r="P28" s="37"/>
      <c r="Q28" s="37"/>
      <c r="R28" s="37"/>
      <c r="S28" s="38"/>
      <c r="T28" s="37"/>
      <c r="U28" s="37"/>
      <c r="V28" s="37"/>
      <c r="W28" s="23"/>
      <c r="X28" s="37"/>
      <c r="Y28" s="39"/>
      <c r="Z28" s="38"/>
    </row>
    <row r="29" spans="1:36" ht="12.5">
      <c r="A29" s="38"/>
      <c r="B29" s="42"/>
      <c r="C29" s="41"/>
      <c r="D29" s="40"/>
      <c r="E29" s="40"/>
      <c r="F29" s="41"/>
      <c r="G29" s="41"/>
      <c r="H29" s="41"/>
      <c r="I29" s="38"/>
      <c r="J29" s="38"/>
      <c r="K29" s="37"/>
      <c r="L29" s="39"/>
      <c r="M29" s="38"/>
      <c r="N29" s="38"/>
      <c r="O29" s="38"/>
      <c r="P29" s="37"/>
      <c r="Q29" s="37"/>
      <c r="R29" s="37"/>
      <c r="S29" s="38"/>
      <c r="T29" s="37"/>
      <c r="U29" s="37"/>
      <c r="V29" s="37"/>
      <c r="W29" s="23"/>
      <c r="X29" s="37"/>
      <c r="Y29" s="39"/>
      <c r="Z29" s="38"/>
    </row>
    <row r="30" spans="1:36" ht="12.5">
      <c r="A30" s="38"/>
      <c r="B30" s="42"/>
      <c r="C30" s="41"/>
      <c r="D30" s="66"/>
      <c r="E30" s="66"/>
      <c r="F30" s="39"/>
      <c r="G30" s="39"/>
      <c r="H30" s="39"/>
      <c r="I30" s="38"/>
      <c r="J30" s="38"/>
      <c r="K30" s="37"/>
      <c r="L30" s="39"/>
      <c r="M30" s="38"/>
      <c r="N30" s="38"/>
      <c r="O30" s="38"/>
      <c r="P30" s="37"/>
      <c r="Q30" s="37"/>
      <c r="R30" s="37"/>
      <c r="S30" s="37"/>
      <c r="T30" s="37"/>
      <c r="U30" s="37"/>
      <c r="V30" s="37"/>
      <c r="W30" s="37"/>
      <c r="X30" s="37"/>
      <c r="Y30" s="37"/>
      <c r="Z30" s="38"/>
    </row>
    <row r="31" spans="1:36" ht="15.5">
      <c r="A31" s="38"/>
      <c r="B31" s="42"/>
      <c r="C31" s="41"/>
      <c r="D31" s="66"/>
      <c r="E31" s="66"/>
      <c r="F31" s="41"/>
      <c r="G31" s="41"/>
      <c r="H31" s="41"/>
      <c r="I31" s="38"/>
      <c r="J31" s="38"/>
      <c r="K31" s="37"/>
      <c r="L31" s="39"/>
      <c r="M31" s="38"/>
      <c r="N31" s="38"/>
      <c r="O31" s="38"/>
      <c r="P31" s="37"/>
      <c r="Q31" s="37"/>
      <c r="R31" s="37"/>
      <c r="S31" s="37"/>
      <c r="T31" s="37"/>
      <c r="U31" s="37"/>
      <c r="V31" s="37"/>
      <c r="W31" s="37"/>
      <c r="X31" s="37"/>
      <c r="Y31" s="37"/>
      <c r="Z31" s="38"/>
      <c r="AB31" s="36" t="s">
        <v>30</v>
      </c>
      <c r="AJ31" s="26" t="s">
        <v>65</v>
      </c>
    </row>
    <row r="32" spans="1:36" ht="12.5">
      <c r="A32" s="38"/>
      <c r="B32" s="42"/>
      <c r="C32" s="41"/>
      <c r="D32" s="66"/>
      <c r="E32" s="66"/>
      <c r="F32" s="41"/>
      <c r="G32" s="41"/>
      <c r="H32" s="41"/>
      <c r="I32" s="38"/>
      <c r="J32" s="38"/>
      <c r="K32" s="37"/>
      <c r="L32" s="39"/>
      <c r="M32" s="38"/>
      <c r="N32" s="38"/>
      <c r="O32" s="38"/>
      <c r="P32" s="37"/>
      <c r="Q32" s="37"/>
      <c r="R32" s="37"/>
      <c r="S32" s="37"/>
      <c r="T32" s="37"/>
      <c r="U32" s="37"/>
      <c r="V32" s="37"/>
      <c r="W32" s="37"/>
      <c r="X32" s="37"/>
      <c r="Y32" s="37"/>
      <c r="Z32" s="38"/>
    </row>
    <row r="33" spans="1:26" ht="12.5">
      <c r="A33" s="38"/>
      <c r="B33" s="42"/>
      <c r="C33" s="41"/>
      <c r="D33" s="40"/>
      <c r="E33" s="40"/>
      <c r="F33" s="41"/>
      <c r="G33" s="41"/>
      <c r="H33" s="41"/>
      <c r="I33" s="38"/>
      <c r="J33" s="38"/>
      <c r="K33" s="37"/>
      <c r="L33" s="39"/>
      <c r="M33" s="38"/>
      <c r="N33" s="38"/>
      <c r="O33" s="38"/>
      <c r="P33" s="37"/>
      <c r="Q33" s="37"/>
      <c r="R33" s="37"/>
      <c r="S33" s="37"/>
      <c r="T33" s="37"/>
      <c r="U33" s="37"/>
      <c r="V33" s="37"/>
      <c r="W33" s="37"/>
      <c r="X33" s="37"/>
      <c r="Y33" s="37"/>
      <c r="Z33" s="38"/>
    </row>
    <row r="34" spans="1:26" ht="12.5">
      <c r="A34" s="38"/>
      <c r="B34" s="42"/>
      <c r="C34" s="41"/>
      <c r="D34" s="40"/>
      <c r="E34" s="40"/>
      <c r="F34" s="41"/>
      <c r="G34" s="41"/>
      <c r="H34" s="41"/>
      <c r="I34" s="38"/>
      <c r="J34" s="38"/>
      <c r="K34" s="37"/>
      <c r="L34" s="39"/>
      <c r="M34" s="38"/>
      <c r="N34" s="38"/>
      <c r="O34" s="38"/>
      <c r="P34" s="37"/>
      <c r="Q34" s="37"/>
      <c r="R34" s="37"/>
      <c r="S34" s="37"/>
      <c r="T34" s="37"/>
      <c r="U34" s="37"/>
      <c r="V34" s="37"/>
      <c r="W34" s="37"/>
      <c r="X34" s="37"/>
      <c r="Y34" s="37"/>
      <c r="Z34" s="38"/>
    </row>
    <row r="35" spans="1:26" ht="12.5">
      <c r="A35" s="38"/>
      <c r="B35" s="42"/>
      <c r="C35" s="41"/>
      <c r="D35" s="40"/>
      <c r="E35" s="40"/>
      <c r="F35" s="41"/>
      <c r="G35" s="41"/>
      <c r="H35" s="41"/>
      <c r="I35" s="38"/>
      <c r="J35" s="38"/>
      <c r="K35" s="37"/>
      <c r="L35" s="39"/>
      <c r="M35" s="38"/>
      <c r="N35" s="38"/>
      <c r="O35" s="38"/>
      <c r="P35" s="37"/>
      <c r="Q35" s="37"/>
      <c r="R35" s="37"/>
      <c r="S35" s="37"/>
      <c r="T35" s="37"/>
      <c r="U35" s="37"/>
      <c r="V35" s="37"/>
      <c r="W35" s="37"/>
      <c r="X35" s="37"/>
      <c r="Y35" s="37"/>
      <c r="Z35" s="38"/>
    </row>
    <row r="36" spans="1:26" ht="12.5">
      <c r="A36" s="38"/>
      <c r="B36" s="42"/>
      <c r="C36" s="41"/>
      <c r="D36" s="40"/>
      <c r="E36" s="40"/>
      <c r="F36" s="41"/>
      <c r="G36" s="41"/>
      <c r="H36" s="41"/>
      <c r="I36" s="38"/>
      <c r="J36" s="38"/>
      <c r="K36" s="37"/>
      <c r="L36" s="39"/>
      <c r="M36" s="38"/>
      <c r="N36" s="38"/>
      <c r="O36" s="38"/>
      <c r="P36" s="37"/>
      <c r="Q36" s="37"/>
      <c r="R36" s="37"/>
      <c r="S36" s="37"/>
      <c r="T36" s="37"/>
      <c r="U36" s="37"/>
      <c r="V36" s="37"/>
      <c r="W36" s="37"/>
      <c r="X36" s="37"/>
      <c r="Y36" s="37"/>
      <c r="Z36" s="38"/>
    </row>
    <row r="37" spans="1:26" ht="12.5">
      <c r="A37" s="38"/>
      <c r="B37" s="42"/>
      <c r="C37" s="41"/>
      <c r="D37" s="40"/>
      <c r="E37" s="40"/>
      <c r="F37" s="39"/>
      <c r="G37" s="39"/>
      <c r="H37" s="39"/>
      <c r="I37" s="38"/>
      <c r="J37" s="38"/>
      <c r="K37" s="37"/>
      <c r="L37" s="39"/>
      <c r="M37" s="38"/>
      <c r="N37" s="38"/>
      <c r="O37" s="38"/>
      <c r="P37" s="37"/>
      <c r="Q37" s="37"/>
      <c r="R37" s="37"/>
      <c r="S37" s="37"/>
      <c r="T37" s="37"/>
      <c r="U37" s="37"/>
      <c r="V37" s="37"/>
      <c r="W37" s="37"/>
      <c r="X37" s="37"/>
      <c r="Y37" s="37"/>
      <c r="Z37" s="38"/>
    </row>
    <row r="62" spans="28:36" ht="15.5">
      <c r="AB62" s="36" t="s">
        <v>31</v>
      </c>
      <c r="AJ62" s="36" t="s">
        <v>32</v>
      </c>
    </row>
    <row r="93" spans="28:28" ht="15.5">
      <c r="AB93" s="26" t="s">
        <v>66</v>
      </c>
    </row>
  </sheetData>
  <pageMargins left="0.43000000000000005" right="0.42" top="0.75" bottom="0.75" header="0.5" footer="0.5"/>
  <pageSetup paperSize="9" scale="85" orientation="landscape" horizontalDpi="4294967292" verticalDpi="4294967292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J91"/>
  <sheetViews>
    <sheetView showGridLines="0" zoomScale="70" zoomScaleNormal="70" workbookViewId="0">
      <selection activeCell="W41" sqref="W41"/>
    </sheetView>
  </sheetViews>
  <sheetFormatPr defaultColWidth="11.3984375" defaultRowHeight="11.5"/>
  <cols>
    <col min="3" max="3" width="27.8984375" customWidth="1"/>
    <col min="5" max="6" width="7.09765625" customWidth="1"/>
    <col min="7" max="7" width="9.3984375" customWidth="1"/>
    <col min="8" max="8" width="8.69921875" customWidth="1"/>
    <col min="9" max="9" width="8.3984375" customWidth="1"/>
    <col min="10" max="10" width="11.296875" customWidth="1"/>
    <col min="12" max="12" width="10" customWidth="1"/>
    <col min="13" max="13" width="10.296875" customWidth="1"/>
    <col min="14" max="14" width="13.09765625" customWidth="1"/>
    <col min="15" max="15" width="16.69921875" customWidth="1"/>
    <col min="16" max="16" width="9.8984375" customWidth="1"/>
    <col min="17" max="17" width="8.8984375" customWidth="1"/>
    <col min="18" max="19" width="9.8984375" customWidth="1"/>
    <col min="20" max="20" width="9.3984375" customWidth="1"/>
    <col min="21" max="21" width="9" customWidth="1"/>
    <col min="22" max="22" width="9.3984375" customWidth="1"/>
    <col min="23" max="23" width="9" customWidth="1"/>
    <col min="24" max="24" width="8.8984375" customWidth="1"/>
    <col min="25" max="25" width="8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30" t="s">
        <v>39</v>
      </c>
      <c r="D5" s="25" t="s">
        <v>41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  <c r="D6" s="13"/>
      <c r="E6" s="13"/>
      <c r="F6" s="13"/>
      <c r="G6" s="13"/>
      <c r="H6" s="13"/>
      <c r="I6" s="13"/>
      <c r="J6" s="13"/>
      <c r="K6" s="14"/>
      <c r="L6" s="14"/>
      <c r="M6" s="13"/>
      <c r="N6" s="13"/>
      <c r="O6" s="13"/>
      <c r="P6" s="13"/>
      <c r="Q6" s="13"/>
      <c r="R6" s="13"/>
      <c r="S6" s="13"/>
      <c r="T6" s="13"/>
      <c r="U6" s="13"/>
      <c r="V6" s="13"/>
    </row>
    <row r="7" spans="1:36" ht="17.149999999999999" customHeight="1">
      <c r="A7" s="13"/>
      <c r="B7" s="13"/>
      <c r="C7" s="13"/>
      <c r="D7" s="13"/>
      <c r="E7" s="13"/>
      <c r="F7" s="13"/>
      <c r="G7" s="13"/>
      <c r="H7" s="13"/>
      <c r="I7" s="13"/>
      <c r="J7" s="13"/>
      <c r="K7" s="14"/>
      <c r="L7" s="14"/>
      <c r="M7" s="13"/>
      <c r="N7" s="13"/>
      <c r="O7" s="13"/>
      <c r="P7" s="13"/>
      <c r="Q7" s="13"/>
      <c r="R7" s="13"/>
      <c r="S7" s="13"/>
      <c r="T7" s="13"/>
      <c r="U7" s="13"/>
      <c r="V7" s="13"/>
    </row>
    <row r="8" spans="1:36" ht="17.149999999999999" customHeight="1">
      <c r="A8" s="13"/>
      <c r="B8" s="13"/>
      <c r="C8" s="16"/>
      <c r="D8" s="13"/>
      <c r="E8" s="13"/>
      <c r="F8" s="13"/>
      <c r="G8" s="13"/>
      <c r="H8" s="13"/>
      <c r="I8" s="13"/>
      <c r="J8" s="13"/>
      <c r="K8" s="14"/>
      <c r="L8" s="14"/>
      <c r="M8" s="13"/>
      <c r="N8" s="13"/>
      <c r="O8" s="13"/>
      <c r="P8" s="13"/>
      <c r="Q8" s="13"/>
      <c r="R8" s="13"/>
      <c r="S8" s="13"/>
      <c r="T8" s="13"/>
      <c r="U8" s="13"/>
      <c r="V8" s="13"/>
    </row>
    <row r="9" spans="1:36" ht="17.149999999999999" customHeight="1">
      <c r="A9" s="13"/>
      <c r="B9" s="13"/>
      <c r="C9" s="17"/>
      <c r="D9" s="13"/>
      <c r="E9" s="13"/>
      <c r="F9" s="13"/>
      <c r="G9" s="13"/>
      <c r="H9" s="13"/>
      <c r="I9" s="13"/>
      <c r="J9" s="13"/>
      <c r="K9" s="14"/>
      <c r="L9" s="14"/>
      <c r="M9" s="18"/>
      <c r="N9" s="13"/>
      <c r="O9" s="13"/>
      <c r="P9" s="13"/>
      <c r="Q9" s="13"/>
      <c r="R9" s="13"/>
      <c r="S9" s="13"/>
      <c r="T9" s="13"/>
      <c r="U9" s="13"/>
      <c r="V9" s="13"/>
    </row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39</v>
      </c>
      <c r="B12" s="27">
        <v>46035</v>
      </c>
      <c r="C12" s="20" t="s">
        <v>75</v>
      </c>
      <c r="D12" s="28">
        <v>0.46180555555555558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1.2</v>
      </c>
      <c r="K12" s="23">
        <v>8.9573128061581535</v>
      </c>
      <c r="L12" s="24">
        <v>95</v>
      </c>
      <c r="M12" s="22">
        <v>7</v>
      </c>
      <c r="N12" s="22">
        <v>0</v>
      </c>
      <c r="O12" s="22">
        <v>21.7</v>
      </c>
      <c r="P12" s="23">
        <v>7.1</v>
      </c>
      <c r="Q12" s="23">
        <v>0.70967741935483875</v>
      </c>
      <c r="R12" s="23">
        <v>0.98709677419354847</v>
      </c>
      <c r="S12" s="22">
        <v>21.071428571428573</v>
      </c>
      <c r="T12" s="23">
        <v>0.26428571428571429</v>
      </c>
      <c r="U12" s="23">
        <v>3.9285714285714284</v>
      </c>
      <c r="V12" s="23">
        <v>4.2142857142857144</v>
      </c>
      <c r="W12" s="23">
        <v>0.2857142857142857</v>
      </c>
      <c r="X12" s="23">
        <v>4.5</v>
      </c>
      <c r="Y12" s="24">
        <v>21.428571428571427</v>
      </c>
      <c r="Z12" s="22">
        <v>2.1982414068744998</v>
      </c>
      <c r="AA12">
        <v>1.75</v>
      </c>
    </row>
    <row r="13" spans="1:36" ht="17.149999999999999" customHeight="1">
      <c r="A13" s="22" t="s">
        <v>39</v>
      </c>
      <c r="B13" s="27">
        <v>46035</v>
      </c>
      <c r="C13" s="20" t="s">
        <v>75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1.2</v>
      </c>
      <c r="K13" s="23">
        <v>8.9573128061581535</v>
      </c>
      <c r="L13" s="24">
        <v>95</v>
      </c>
      <c r="M13" s="22"/>
      <c r="N13" s="22"/>
      <c r="O13" s="22"/>
      <c r="P13" s="23">
        <v>7.1</v>
      </c>
      <c r="Q13" s="23">
        <v>0.70967741935483875</v>
      </c>
      <c r="R13" s="23">
        <v>1</v>
      </c>
      <c r="S13" s="22">
        <v>20.714285714285715</v>
      </c>
      <c r="T13" s="23">
        <v>0.25714285714285717</v>
      </c>
      <c r="U13" s="23">
        <v>4.0714285714285712</v>
      </c>
      <c r="V13" s="23">
        <v>4.3571428571428568</v>
      </c>
      <c r="W13" s="23">
        <v>0.5</v>
      </c>
      <c r="X13" s="23">
        <v>4.8571428571428568</v>
      </c>
      <c r="Y13" s="24">
        <v>22.142857142857142</v>
      </c>
      <c r="Z13" s="22">
        <v>2.1482813749000793</v>
      </c>
      <c r="AA13">
        <v>1.95</v>
      </c>
    </row>
    <row r="14" spans="1:36" ht="17.149999999999999" customHeight="1">
      <c r="A14" s="22" t="s">
        <v>39</v>
      </c>
      <c r="B14" s="27">
        <v>46035</v>
      </c>
      <c r="C14" s="20" t="s">
        <v>75</v>
      </c>
      <c r="D14" s="28">
        <v>0.46180555555555558</v>
      </c>
      <c r="E14" s="28"/>
      <c r="F14" s="20"/>
      <c r="G14" s="20"/>
      <c r="H14" s="20"/>
      <c r="I14" s="22">
        <v>21.5</v>
      </c>
      <c r="J14" s="22">
        <v>1.2</v>
      </c>
      <c r="K14" s="23">
        <v>9.0272918124562622</v>
      </c>
      <c r="L14" s="24">
        <v>96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39</v>
      </c>
      <c r="B16" s="27">
        <v>46099</v>
      </c>
      <c r="C16" s="20" t="s">
        <v>86</v>
      </c>
      <c r="D16" s="28">
        <v>0.40625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2.2999999999999998</v>
      </c>
      <c r="K16" s="23">
        <v>10.846745976207137</v>
      </c>
      <c r="L16" s="24">
        <v>118</v>
      </c>
      <c r="M16" s="22">
        <v>4.3</v>
      </c>
      <c r="N16" s="22">
        <v>0</v>
      </c>
      <c r="O16" s="22">
        <v>21.8</v>
      </c>
      <c r="P16" s="23">
        <v>6.8</v>
      </c>
      <c r="Q16" s="23">
        <v>4.8387096774193547E-2</v>
      </c>
      <c r="R16" s="23">
        <v>0.44516129032258067</v>
      </c>
      <c r="S16" s="22">
        <v>1.0714285714285714</v>
      </c>
      <c r="T16" s="23" t="s">
        <v>84</v>
      </c>
      <c r="U16" s="23" t="s">
        <v>83</v>
      </c>
      <c r="V16" s="23" t="s">
        <v>84</v>
      </c>
      <c r="W16" s="23">
        <v>0.14285714285714285</v>
      </c>
      <c r="X16" s="23">
        <v>0.21428571428571427</v>
      </c>
      <c r="Y16" s="24">
        <v>15.714285714285714</v>
      </c>
      <c r="Z16" s="22">
        <v>5.6454836131095103</v>
      </c>
    </row>
    <row r="17" spans="1:36" ht="12.5">
      <c r="A17" s="22" t="s">
        <v>39</v>
      </c>
      <c r="B17" s="27">
        <v>46099</v>
      </c>
      <c r="C17" s="20" t="s">
        <v>86</v>
      </c>
      <c r="D17" s="28">
        <v>0.40625</v>
      </c>
      <c r="E17" s="28"/>
      <c r="F17" s="20"/>
      <c r="G17" s="20"/>
      <c r="H17" s="20"/>
      <c r="I17" s="22">
        <v>5</v>
      </c>
      <c r="J17" s="22">
        <v>2</v>
      </c>
      <c r="K17" s="23">
        <v>10.286913925822253</v>
      </c>
      <c r="L17" s="24">
        <v>111</v>
      </c>
      <c r="M17" s="22"/>
      <c r="N17" s="22"/>
      <c r="O17" s="22"/>
      <c r="P17" s="23">
        <v>6.9</v>
      </c>
      <c r="Q17" s="23">
        <v>8.0645161290322578E-2</v>
      </c>
      <c r="R17" s="23">
        <v>0.58709677419354833</v>
      </c>
      <c r="S17" s="22">
        <v>11.071428571428571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20.714285714285715</v>
      </c>
      <c r="Z17" s="22">
        <v>6.0951239008792957</v>
      </c>
    </row>
    <row r="18" spans="1:36" ht="12.5">
      <c r="A18" s="22" t="s">
        <v>39</v>
      </c>
      <c r="B18" s="27">
        <v>46099</v>
      </c>
      <c r="C18" s="20" t="s">
        <v>86</v>
      </c>
      <c r="D18" s="28">
        <v>0.40625</v>
      </c>
      <c r="E18" s="28"/>
      <c r="F18" s="20"/>
      <c r="G18" s="20"/>
      <c r="H18" s="20"/>
      <c r="I18" s="22">
        <v>21.5</v>
      </c>
      <c r="J18" s="22">
        <v>2</v>
      </c>
      <c r="K18" s="71">
        <v>8.5374387683694888</v>
      </c>
      <c r="L18" s="24">
        <v>92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2.5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2.5">
      <c r="A20" s="22" t="s">
        <v>39</v>
      </c>
      <c r="B20" s="27">
        <v>46218</v>
      </c>
      <c r="C20" s="20" t="s">
        <v>154</v>
      </c>
      <c r="D20" s="64">
        <v>0.4826388888888889</v>
      </c>
      <c r="E20" s="64"/>
      <c r="F20" s="24" t="s">
        <v>80</v>
      </c>
      <c r="G20" s="24">
        <v>13.5</v>
      </c>
      <c r="H20" s="24">
        <v>4</v>
      </c>
      <c r="I20" s="22">
        <v>0.5</v>
      </c>
      <c r="J20" s="22">
        <v>17.899999999999999</v>
      </c>
      <c r="K20" s="23">
        <v>7.0678796361091667</v>
      </c>
      <c r="L20" s="24">
        <v>111</v>
      </c>
      <c r="M20" s="22">
        <v>4.5</v>
      </c>
      <c r="N20" s="22">
        <v>0</v>
      </c>
      <c r="O20" s="22">
        <v>21.6</v>
      </c>
      <c r="P20" s="23">
        <v>7.1</v>
      </c>
      <c r="Q20" s="23">
        <v>0.4838709677419355</v>
      </c>
      <c r="R20" s="23">
        <v>1</v>
      </c>
      <c r="S20" s="22">
        <v>13.571428571428571</v>
      </c>
      <c r="T20" s="23" t="s">
        <v>84</v>
      </c>
      <c r="U20" s="23" t="s">
        <v>83</v>
      </c>
      <c r="V20" s="23" t="s">
        <v>84</v>
      </c>
      <c r="W20" s="23">
        <v>1.1428571428571428</v>
      </c>
      <c r="X20" s="23">
        <v>1.2142857142857142</v>
      </c>
      <c r="Y20" s="24">
        <v>24.285714285714285</v>
      </c>
      <c r="Z20" s="22">
        <v>6.9944044764188638</v>
      </c>
    </row>
    <row r="21" spans="1:36" ht="12.5">
      <c r="A21" s="22" t="s">
        <v>39</v>
      </c>
      <c r="B21" s="27">
        <v>46218</v>
      </c>
      <c r="C21" s="20" t="s">
        <v>154</v>
      </c>
      <c r="D21" s="64">
        <v>0.4826388888888889</v>
      </c>
      <c r="E21" s="64"/>
      <c r="F21" s="20"/>
      <c r="G21" s="20"/>
      <c r="H21" s="20"/>
      <c r="I21" s="22">
        <v>5</v>
      </c>
      <c r="J21" s="22">
        <v>17.7</v>
      </c>
      <c r="K21" s="23">
        <v>6.9979006298110562</v>
      </c>
      <c r="L21" s="24">
        <v>109</v>
      </c>
      <c r="M21" s="22"/>
      <c r="N21" s="22"/>
      <c r="O21" s="22"/>
      <c r="P21" s="23">
        <v>7.2</v>
      </c>
      <c r="Q21" s="23">
        <v>0.38709677419354838</v>
      </c>
      <c r="R21" s="23">
        <v>0.80645161290322576</v>
      </c>
      <c r="S21" s="22">
        <v>12.857142857142858</v>
      </c>
      <c r="T21" s="23" t="s">
        <v>84</v>
      </c>
      <c r="U21" s="23" t="s">
        <v>83</v>
      </c>
      <c r="V21" s="23">
        <v>7.8571428571428584E-2</v>
      </c>
      <c r="W21" s="23">
        <v>0.5714285714285714</v>
      </c>
      <c r="X21" s="23">
        <v>0.65</v>
      </c>
      <c r="Y21" s="24">
        <v>19.285714285714285</v>
      </c>
      <c r="Z21" s="22">
        <v>4.5963229416466822</v>
      </c>
    </row>
    <row r="22" spans="1:36" ht="12.5">
      <c r="A22" s="22" t="s">
        <v>39</v>
      </c>
      <c r="B22" s="27">
        <v>46218</v>
      </c>
      <c r="C22" s="20" t="s">
        <v>154</v>
      </c>
      <c r="D22" s="64">
        <v>0.4826388888888889</v>
      </c>
      <c r="E22" s="64"/>
      <c r="F22" s="20"/>
      <c r="G22" s="20"/>
      <c r="H22" s="20"/>
      <c r="I22" s="22">
        <v>21.5</v>
      </c>
      <c r="J22" s="22">
        <v>11.4</v>
      </c>
      <c r="K22" s="23">
        <v>6.7879636109167238</v>
      </c>
      <c r="L22" s="24">
        <v>92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2.5">
      <c r="A24" s="22" t="s">
        <v>39</v>
      </c>
      <c r="B24" s="27">
        <v>46252</v>
      </c>
      <c r="C24" s="20" t="s">
        <v>71</v>
      </c>
      <c r="D24" s="64">
        <v>0.47916666666666669</v>
      </c>
      <c r="E24" s="64"/>
      <c r="F24" s="24" t="s">
        <v>81</v>
      </c>
      <c r="G24" s="24">
        <v>22.5</v>
      </c>
      <c r="H24" s="24">
        <v>5</v>
      </c>
      <c r="I24" s="22">
        <v>0.5</v>
      </c>
      <c r="J24" s="22">
        <v>17.7</v>
      </c>
      <c r="K24" s="23">
        <v>6.3680895731280609</v>
      </c>
      <c r="L24" s="24">
        <v>100</v>
      </c>
      <c r="M24" s="22">
        <v>2</v>
      </c>
      <c r="N24" s="22">
        <v>0</v>
      </c>
      <c r="O24" s="22">
        <v>21.1</v>
      </c>
      <c r="P24" s="23">
        <v>7.3</v>
      </c>
      <c r="Q24" s="23">
        <v>0.41935483870967744</v>
      </c>
      <c r="R24" s="23">
        <v>1.1612903225806452</v>
      </c>
      <c r="S24" s="22">
        <v>19.285714285714285</v>
      </c>
      <c r="T24" s="23" t="s">
        <v>84</v>
      </c>
      <c r="U24" s="23" t="s">
        <v>83</v>
      </c>
      <c r="V24" s="23">
        <v>0.19285714285714287</v>
      </c>
      <c r="W24" s="23">
        <v>0.5</v>
      </c>
      <c r="X24" s="23">
        <v>0.69285714285714284</v>
      </c>
      <c r="Y24" s="24">
        <v>24.285714285714285</v>
      </c>
      <c r="Z24" s="22">
        <v>6.7446043165467628</v>
      </c>
    </row>
    <row r="25" spans="1:36" ht="12.5">
      <c r="A25" s="22" t="s">
        <v>39</v>
      </c>
      <c r="B25" s="27">
        <v>46252</v>
      </c>
      <c r="C25" s="20" t="s">
        <v>71</v>
      </c>
      <c r="D25" s="64">
        <v>0.47916666666666669</v>
      </c>
      <c r="E25" s="64"/>
      <c r="F25" s="20"/>
      <c r="G25" s="20"/>
      <c r="H25" s="20"/>
      <c r="I25" s="22">
        <v>5</v>
      </c>
      <c r="J25" s="22">
        <v>17.399999999999999</v>
      </c>
      <c r="K25" s="23">
        <v>6.2981105668299504</v>
      </c>
      <c r="L25" s="24">
        <v>99</v>
      </c>
      <c r="M25" s="22"/>
      <c r="N25" s="22"/>
      <c r="O25" s="22"/>
      <c r="P25" s="23">
        <v>7.3</v>
      </c>
      <c r="Q25" s="23">
        <v>0.41935483870967744</v>
      </c>
      <c r="R25" s="23">
        <v>1.1290322580645162</v>
      </c>
      <c r="S25" s="22">
        <v>20</v>
      </c>
      <c r="T25" s="23" t="s">
        <v>84</v>
      </c>
      <c r="U25" s="23" t="s">
        <v>83</v>
      </c>
      <c r="V25" s="23" t="s">
        <v>84</v>
      </c>
      <c r="W25" s="23">
        <v>0.5714285714285714</v>
      </c>
      <c r="X25" s="23">
        <v>0.64285714285714279</v>
      </c>
      <c r="Y25" s="24">
        <v>23.571428571428573</v>
      </c>
      <c r="Z25" s="22">
        <v>7.59392486011191</v>
      </c>
    </row>
    <row r="26" spans="1:36" ht="12.5">
      <c r="A26" s="22" t="s">
        <v>39</v>
      </c>
      <c r="B26" s="27">
        <v>46252</v>
      </c>
      <c r="C26" s="20" t="s">
        <v>71</v>
      </c>
      <c r="D26" s="64">
        <v>0.47916666666666669</v>
      </c>
      <c r="E26" s="64"/>
      <c r="F26" s="20"/>
      <c r="G26" s="20"/>
      <c r="H26" s="20"/>
      <c r="I26" s="22">
        <v>21.5</v>
      </c>
      <c r="J26" s="22">
        <v>9.1</v>
      </c>
      <c r="K26" s="23">
        <v>6.3890832750174953</v>
      </c>
      <c r="L26" s="24">
        <v>85</v>
      </c>
      <c r="M26" s="22"/>
      <c r="N26" s="22"/>
      <c r="O26" s="22"/>
      <c r="P26" s="23">
        <v>7.4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5.5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J27" s="26" t="s">
        <v>65</v>
      </c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9" spans="28:36" ht="15.5">
      <c r="AB59" s="26" t="s">
        <v>31</v>
      </c>
      <c r="AJ59" s="26" t="s">
        <v>32</v>
      </c>
    </row>
    <row r="91" spans="27:27" ht="15.5">
      <c r="AA91" s="26" t="s">
        <v>66</v>
      </c>
    </row>
  </sheetData>
  <pageMargins left="0.7" right="0.7" top="0.75" bottom="0.75" header="0.3" footer="0.3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K87"/>
  <sheetViews>
    <sheetView showGridLines="0" zoomScale="55" zoomScaleNormal="55" workbookViewId="0">
      <selection activeCell="L61" sqref="L61"/>
    </sheetView>
  </sheetViews>
  <sheetFormatPr defaultColWidth="11.3984375" defaultRowHeight="11.5"/>
  <cols>
    <col min="3" max="3" width="28.09765625" customWidth="1"/>
    <col min="5" max="5" width="9.09765625" customWidth="1"/>
    <col min="6" max="6" width="6.8984375" customWidth="1"/>
    <col min="7" max="7" width="10.09765625" customWidth="1"/>
    <col min="9" max="9" width="9" customWidth="1"/>
    <col min="14" max="14" width="12.69921875" customWidth="1"/>
    <col min="15" max="15" width="17.69921875" customWidth="1"/>
    <col min="16" max="16" width="10.09765625" customWidth="1"/>
    <col min="17" max="17" width="9.3984375" customWidth="1"/>
    <col min="18" max="18" width="9.296875" customWidth="1"/>
    <col min="20" max="20" width="8.8984375" customWidth="1"/>
    <col min="21" max="21" width="9.69921875" customWidth="1"/>
    <col min="22" max="22" width="9.3984375" customWidth="1"/>
    <col min="23" max="23" width="9.09765625" customWidth="1"/>
    <col min="24" max="24" width="8.3984375" customWidth="1"/>
    <col min="25" max="25" width="9.2968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40</v>
      </c>
      <c r="D5" s="25" t="s">
        <v>43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32403447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40</v>
      </c>
      <c r="B12" s="27">
        <v>46037</v>
      </c>
      <c r="C12" s="20" t="s">
        <v>71</v>
      </c>
      <c r="D12" s="28">
        <v>0.46180555555555558</v>
      </c>
      <c r="E12" s="28"/>
      <c r="F12" s="24" t="s">
        <v>64</v>
      </c>
      <c r="G12" s="24">
        <v>22.5</v>
      </c>
      <c r="H12" s="24">
        <v>3</v>
      </c>
      <c r="I12" s="22">
        <v>0.5</v>
      </c>
      <c r="J12" s="22">
        <v>2.8</v>
      </c>
      <c r="K12" s="23">
        <v>8.5374387683694888</v>
      </c>
      <c r="L12" s="24">
        <v>93</v>
      </c>
      <c r="M12" s="22">
        <v>3.2</v>
      </c>
      <c r="N12" s="22">
        <v>0</v>
      </c>
      <c r="O12" s="22">
        <v>10.4</v>
      </c>
      <c r="P12" s="23">
        <v>6.7</v>
      </c>
      <c r="Q12" s="23">
        <v>1.064516129032258</v>
      </c>
      <c r="R12" s="23">
        <v>1.6451612903225807</v>
      </c>
      <c r="S12" s="22">
        <v>28.928571428571427</v>
      </c>
      <c r="T12" s="23">
        <v>0.58571428571428563</v>
      </c>
      <c r="U12" s="23">
        <v>13.571428571428571</v>
      </c>
      <c r="V12" s="23">
        <v>14.285714285714286</v>
      </c>
      <c r="W12" s="23">
        <v>4.7857142857142856</v>
      </c>
      <c r="X12" s="23">
        <v>19.071428571428573</v>
      </c>
      <c r="Y12" s="24">
        <v>36.428571428571431</v>
      </c>
      <c r="Z12" s="22">
        <v>1.2989608313349319</v>
      </c>
    </row>
    <row r="13" spans="1:37" ht="17.149999999999999" customHeight="1">
      <c r="A13" s="22" t="s">
        <v>40</v>
      </c>
      <c r="B13" s="27">
        <v>46037</v>
      </c>
      <c r="C13" s="20" t="s">
        <v>71</v>
      </c>
      <c r="D13" s="28">
        <v>0.46180555555555558</v>
      </c>
      <c r="E13" s="28"/>
      <c r="F13" s="20"/>
      <c r="G13" s="20"/>
      <c r="H13" s="20"/>
      <c r="I13" s="22">
        <v>5</v>
      </c>
      <c r="J13" s="22">
        <v>3</v>
      </c>
      <c r="K13" s="23">
        <v>8.5374387683694888</v>
      </c>
      <c r="L13" s="24">
        <v>95</v>
      </c>
      <c r="M13" s="22"/>
      <c r="N13" s="22"/>
      <c r="O13" s="22"/>
      <c r="P13" s="23">
        <v>7.4</v>
      </c>
      <c r="Q13" s="23">
        <v>0.83870967741935487</v>
      </c>
      <c r="R13" s="23">
        <v>1.2580645161290323</v>
      </c>
      <c r="S13" s="22">
        <v>21.428571428571427</v>
      </c>
      <c r="T13" s="23">
        <v>0.23571428571428571</v>
      </c>
      <c r="U13" s="23">
        <v>4.7857142857142856</v>
      </c>
      <c r="V13" s="23">
        <v>5</v>
      </c>
      <c r="W13" s="23">
        <v>0.7857142857142857</v>
      </c>
      <c r="X13" s="23">
        <v>5.7857142857142856</v>
      </c>
      <c r="Y13" s="24">
        <v>23.571428571428573</v>
      </c>
      <c r="Z13" s="22">
        <v>0.74940047961630663</v>
      </c>
    </row>
    <row r="14" spans="1:37" ht="17.149999999999999" customHeight="1">
      <c r="A14" s="22" t="s">
        <v>40</v>
      </c>
      <c r="B14" s="27">
        <v>46037</v>
      </c>
      <c r="C14" s="20" t="s">
        <v>71</v>
      </c>
      <c r="D14" s="28">
        <v>0.46180555555555558</v>
      </c>
      <c r="E14" s="28"/>
      <c r="F14" s="20"/>
      <c r="G14" s="20"/>
      <c r="H14" s="20"/>
      <c r="I14" s="22">
        <v>10.5</v>
      </c>
      <c r="J14" s="22">
        <v>2.9</v>
      </c>
      <c r="K14" s="23">
        <v>8.4674597620713783</v>
      </c>
      <c r="L14" s="24">
        <v>94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40</v>
      </c>
      <c r="B16" s="27">
        <v>46098</v>
      </c>
      <c r="C16" s="20" t="s">
        <v>85</v>
      </c>
      <c r="D16" s="28">
        <v>0.4375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3.4</v>
      </c>
      <c r="K16" s="23">
        <v>9.307207837648706</v>
      </c>
      <c r="L16" s="24">
        <v>100</v>
      </c>
      <c r="M16" s="22">
        <v>5.8</v>
      </c>
      <c r="N16" s="22">
        <v>0</v>
      </c>
      <c r="O16" s="22">
        <v>10.5</v>
      </c>
      <c r="P16" s="23">
        <v>5.6</v>
      </c>
      <c r="Q16" s="23">
        <v>0.5161290322580645</v>
      </c>
      <c r="R16" s="23">
        <v>1.1419354838709677</v>
      </c>
      <c r="S16" s="22">
        <v>1.0714285714285714</v>
      </c>
      <c r="T16" s="23">
        <v>0.33571428571428574</v>
      </c>
      <c r="U16" s="23">
        <v>11.428571428571429</v>
      </c>
      <c r="V16" s="23">
        <v>11.428571428571429</v>
      </c>
      <c r="W16" s="23">
        <v>1.0714285714285714</v>
      </c>
      <c r="X16" s="23">
        <v>12.5</v>
      </c>
      <c r="Y16" s="24">
        <v>35.714285714285715</v>
      </c>
      <c r="Z16" s="22">
        <v>2.4980015987210233</v>
      </c>
    </row>
    <row r="17" spans="1:37" ht="17.149999999999999" customHeight="1">
      <c r="A17" s="22" t="s">
        <v>40</v>
      </c>
      <c r="B17" s="27">
        <v>46098</v>
      </c>
      <c r="C17" s="20" t="s">
        <v>85</v>
      </c>
      <c r="D17" s="28">
        <v>0.4375</v>
      </c>
      <c r="E17" s="28"/>
      <c r="F17" s="20"/>
      <c r="G17" s="20"/>
      <c r="H17" s="20"/>
      <c r="I17" s="22">
        <v>5</v>
      </c>
      <c r="J17" s="22">
        <v>2.4</v>
      </c>
      <c r="K17" s="23">
        <v>9.3771868439468165</v>
      </c>
      <c r="L17" s="24">
        <v>101</v>
      </c>
      <c r="M17" s="22"/>
      <c r="N17" s="22"/>
      <c r="O17" s="22"/>
      <c r="P17" s="23">
        <v>6.7</v>
      </c>
      <c r="Q17" s="23">
        <v>0.38709677419354838</v>
      </c>
      <c r="R17" s="23">
        <v>0.99032258064516132</v>
      </c>
      <c r="S17" s="22">
        <v>19.285714285714285</v>
      </c>
      <c r="T17" s="23">
        <v>5.7142857142857148E-2</v>
      </c>
      <c r="U17" s="23">
        <v>1.6428571428571428</v>
      </c>
      <c r="V17" s="23">
        <v>1.7142857142857142</v>
      </c>
      <c r="W17" s="23">
        <v>0.35714285714285715</v>
      </c>
      <c r="X17" s="23">
        <v>2.0714285714285712</v>
      </c>
      <c r="Y17" s="24">
        <v>22.142857142857142</v>
      </c>
      <c r="Z17" s="22">
        <v>5.5455635491606703</v>
      </c>
    </row>
    <row r="18" spans="1:37" ht="17.149999999999999" customHeight="1">
      <c r="A18" s="22" t="s">
        <v>40</v>
      </c>
      <c r="B18" s="27">
        <v>46098</v>
      </c>
      <c r="C18" s="20" t="s">
        <v>85</v>
      </c>
      <c r="D18" s="28">
        <v>0.4375</v>
      </c>
      <c r="E18" s="28"/>
      <c r="F18" s="20"/>
      <c r="G18" s="20"/>
      <c r="H18" s="20"/>
      <c r="I18" s="22">
        <v>10.5</v>
      </c>
      <c r="J18" s="22">
        <v>2.1</v>
      </c>
      <c r="K18" s="23">
        <v>9.3771868439468165</v>
      </c>
      <c r="L18" s="24">
        <v>101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40</v>
      </c>
      <c r="B20" s="27">
        <v>46219</v>
      </c>
      <c r="C20" s="20" t="s">
        <v>155</v>
      </c>
      <c r="D20" s="64">
        <v>0.4375</v>
      </c>
      <c r="E20" s="64"/>
      <c r="F20" s="24" t="s">
        <v>80</v>
      </c>
      <c r="G20" s="24">
        <v>18</v>
      </c>
      <c r="H20" s="24">
        <v>1</v>
      </c>
      <c r="I20" s="22">
        <v>0.5</v>
      </c>
      <c r="J20" s="22">
        <v>16.899999999999999</v>
      </c>
      <c r="K20" s="23">
        <v>7.7676696990902725</v>
      </c>
      <c r="L20" s="24">
        <v>119</v>
      </c>
      <c r="M20" s="22">
        <v>5.0999999999999996</v>
      </c>
      <c r="N20" s="22">
        <v>0</v>
      </c>
      <c r="O20" s="22">
        <v>10.3</v>
      </c>
      <c r="P20" s="23">
        <v>7.4</v>
      </c>
      <c r="Q20" s="23">
        <v>0.70967741935483875</v>
      </c>
      <c r="R20" s="23">
        <v>1.4516129032258065</v>
      </c>
      <c r="S20" s="22">
        <v>14.642857142857142</v>
      </c>
      <c r="T20" s="23" t="s">
        <v>84</v>
      </c>
      <c r="U20" s="23" t="s">
        <v>83</v>
      </c>
      <c r="V20" s="23">
        <v>9.9999999999999992E-2</v>
      </c>
      <c r="W20" s="23">
        <v>7.1428571428571425E-2</v>
      </c>
      <c r="X20" s="23">
        <v>0.17142857142857143</v>
      </c>
      <c r="Y20" s="24">
        <v>22.142857142857142</v>
      </c>
      <c r="Z20" s="22">
        <v>5.6454836131095103</v>
      </c>
    </row>
    <row r="21" spans="1:37" ht="17.149999999999999" customHeight="1">
      <c r="A21" s="22" t="s">
        <v>40</v>
      </c>
      <c r="B21" s="27">
        <v>46219</v>
      </c>
      <c r="C21" s="20" t="s">
        <v>155</v>
      </c>
      <c r="D21" s="64">
        <v>0.4375</v>
      </c>
      <c r="E21" s="64"/>
      <c r="F21" s="20"/>
      <c r="G21" s="20"/>
      <c r="H21" s="20"/>
      <c r="I21" s="22">
        <v>5</v>
      </c>
      <c r="J21" s="22">
        <v>15.6</v>
      </c>
      <c r="K21" s="23">
        <v>7.4877536738978296</v>
      </c>
      <c r="L21" s="24">
        <v>111</v>
      </c>
      <c r="M21" s="22"/>
      <c r="N21" s="22"/>
      <c r="O21" s="22"/>
      <c r="P21" s="23">
        <v>7.4</v>
      </c>
      <c r="Q21" s="23">
        <v>0.45161290322580644</v>
      </c>
      <c r="R21" s="23">
        <v>0.967741935483871</v>
      </c>
      <c r="S21" s="22">
        <v>12.142857142857142</v>
      </c>
      <c r="T21" s="23" t="s">
        <v>84</v>
      </c>
      <c r="U21" s="23" t="s">
        <v>83</v>
      </c>
      <c r="V21" s="23">
        <v>0.15</v>
      </c>
      <c r="W21" s="23">
        <v>0.21428571428571427</v>
      </c>
      <c r="X21" s="23">
        <v>0.36428571428571427</v>
      </c>
      <c r="Y21" s="24">
        <v>17.142857142857142</v>
      </c>
      <c r="Z21" s="22">
        <v>1.4988009592326137</v>
      </c>
    </row>
    <row r="22" spans="1:37" ht="17.149999999999999" customHeight="1">
      <c r="A22" s="22" t="s">
        <v>40</v>
      </c>
      <c r="B22" s="27">
        <v>46219</v>
      </c>
      <c r="C22" s="20" t="s">
        <v>155</v>
      </c>
      <c r="D22" s="64">
        <v>0.4375</v>
      </c>
      <c r="E22" s="64"/>
      <c r="F22" s="20"/>
      <c r="G22" s="20"/>
      <c r="H22" s="20"/>
      <c r="I22" s="22">
        <v>10.5</v>
      </c>
      <c r="J22" s="22">
        <v>14.3</v>
      </c>
      <c r="K22" s="23">
        <v>7.2078376487053886</v>
      </c>
      <c r="L22" s="24">
        <v>104</v>
      </c>
      <c r="M22" s="22"/>
      <c r="N22" s="22"/>
      <c r="O22" s="22"/>
      <c r="P22" s="23">
        <v>7.5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 t="s">
        <v>40</v>
      </c>
      <c r="B24" s="27">
        <v>46251</v>
      </c>
      <c r="C24" s="20" t="s">
        <v>168</v>
      </c>
      <c r="D24" s="64">
        <v>0.4513888888888889</v>
      </c>
      <c r="E24" s="64"/>
      <c r="F24" s="24" t="s">
        <v>64</v>
      </c>
      <c r="G24" s="24">
        <v>22.5</v>
      </c>
      <c r="H24" s="24">
        <v>5</v>
      </c>
      <c r="I24" s="22">
        <v>0.5</v>
      </c>
      <c r="J24" s="22">
        <v>10.8</v>
      </c>
      <c r="K24" s="23">
        <v>6.1371588523442959</v>
      </c>
      <c r="L24" s="24">
        <v>79</v>
      </c>
      <c r="M24" s="22">
        <v>6</v>
      </c>
      <c r="N24" s="22">
        <v>0</v>
      </c>
      <c r="O24" s="22">
        <v>10.4</v>
      </c>
      <c r="P24" s="23">
        <v>7.3</v>
      </c>
      <c r="Q24" s="23">
        <v>0.58064516129032262</v>
      </c>
      <c r="R24" s="23">
        <v>1.032258064516129</v>
      </c>
      <c r="S24" s="22">
        <v>19.642857142857142</v>
      </c>
      <c r="T24" s="23" t="s">
        <v>84</v>
      </c>
      <c r="U24" s="23" t="s">
        <v>83</v>
      </c>
      <c r="V24" s="23">
        <v>0.34285714285714286</v>
      </c>
      <c r="W24" s="23">
        <v>0.2857142857142857</v>
      </c>
      <c r="X24" s="23">
        <v>0.62857142857142856</v>
      </c>
      <c r="Y24" s="24">
        <v>17.857142857142858</v>
      </c>
      <c r="Z24" s="22">
        <v>2.2482014388489207</v>
      </c>
    </row>
    <row r="25" spans="1:37" ht="17.149999999999999" customHeight="1">
      <c r="A25" s="22" t="s">
        <v>40</v>
      </c>
      <c r="B25" s="27">
        <v>46251</v>
      </c>
      <c r="C25" s="20" t="s">
        <v>168</v>
      </c>
      <c r="D25" s="64">
        <v>0.4513888888888889</v>
      </c>
      <c r="E25" s="64"/>
      <c r="F25" s="20"/>
      <c r="G25" s="20"/>
      <c r="H25" s="20"/>
      <c r="I25" s="22">
        <v>5</v>
      </c>
      <c r="J25" s="22">
        <v>10.6</v>
      </c>
      <c r="K25" s="23">
        <v>6.0461861441567528</v>
      </c>
      <c r="L25" s="24">
        <v>81</v>
      </c>
      <c r="M25" s="22"/>
      <c r="N25" s="22"/>
      <c r="O25" s="22"/>
      <c r="P25" s="23">
        <v>7.3</v>
      </c>
      <c r="Q25" s="23">
        <v>0.67741935483870963</v>
      </c>
      <c r="R25" s="23">
        <v>1.064516129032258</v>
      </c>
      <c r="S25" s="22">
        <v>19.642857142857142</v>
      </c>
      <c r="T25" s="23" t="s">
        <v>84</v>
      </c>
      <c r="U25" s="23" t="s">
        <v>83</v>
      </c>
      <c r="V25" s="23">
        <v>0.27857142857142858</v>
      </c>
      <c r="W25" s="23">
        <v>0.35714285714285715</v>
      </c>
      <c r="X25" s="23">
        <v>0.63571428571428568</v>
      </c>
      <c r="Y25" s="24">
        <v>16.428571428571427</v>
      </c>
      <c r="Z25" s="22">
        <v>2.1982414068745006</v>
      </c>
    </row>
    <row r="26" spans="1:37" ht="17.149999999999999" customHeight="1">
      <c r="A26" s="22" t="s">
        <v>40</v>
      </c>
      <c r="B26" s="27">
        <v>46251</v>
      </c>
      <c r="C26" s="20" t="s">
        <v>168</v>
      </c>
      <c r="D26" s="64">
        <v>0.4513888888888889</v>
      </c>
      <c r="E26" s="64"/>
      <c r="F26" s="20"/>
      <c r="G26" s="20"/>
      <c r="H26" s="20"/>
      <c r="I26" s="22">
        <v>10.5</v>
      </c>
      <c r="J26" s="22">
        <v>10.6</v>
      </c>
      <c r="K26" s="23">
        <v>6.7949615115465365</v>
      </c>
      <c r="L26" s="24">
        <v>89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6" spans="28:37" ht="15.5">
      <c r="AB56" s="26" t="s">
        <v>31</v>
      </c>
      <c r="AK56" s="26" t="s">
        <v>32</v>
      </c>
    </row>
    <row r="87" spans="28:28" ht="15.5">
      <c r="AB87" s="26" t="s">
        <v>66</v>
      </c>
    </row>
  </sheetData>
  <pageMargins left="0.7" right="0.7" top="0.75" bottom="0.75" header="0.3" footer="0.3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K88"/>
  <sheetViews>
    <sheetView showGridLines="0" topLeftCell="A2" zoomScale="70" zoomScaleNormal="70" workbookViewId="0">
      <selection activeCell="T42" sqref="T42"/>
    </sheetView>
  </sheetViews>
  <sheetFormatPr defaultColWidth="11.3984375" defaultRowHeight="11.5"/>
  <cols>
    <col min="3" max="3" width="27" customWidth="1"/>
    <col min="5" max="5" width="8.296875" customWidth="1"/>
    <col min="6" max="6" width="9.296875" customWidth="1"/>
    <col min="7" max="7" width="8.3984375" customWidth="1"/>
    <col min="8" max="8" width="7.8984375" customWidth="1"/>
    <col min="10" max="10" width="10.8984375" customWidth="1"/>
    <col min="12" max="13" width="10.09765625" customWidth="1"/>
    <col min="14" max="14" width="13" customWidth="1"/>
    <col min="15" max="15" width="17.3984375" customWidth="1"/>
    <col min="16" max="16" width="9.296875" customWidth="1"/>
    <col min="17" max="17" width="8.3984375" customWidth="1"/>
    <col min="18" max="18" width="9" customWidth="1"/>
    <col min="19" max="19" width="9.69921875" customWidth="1"/>
    <col min="20" max="20" width="9.3984375" customWidth="1"/>
    <col min="21" max="21" width="9" customWidth="1"/>
    <col min="22" max="22" width="9.3984375" customWidth="1"/>
    <col min="23" max="23" width="9.69921875" customWidth="1"/>
    <col min="24" max="24" width="8" customWidth="1"/>
    <col min="25" max="25" width="9" customWidth="1"/>
    <col min="26" max="26" width="9.0976562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42</v>
      </c>
      <c r="D5" s="25" t="s">
        <v>45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42</v>
      </c>
      <c r="B12" s="27">
        <v>46037</v>
      </c>
      <c r="C12" s="20" t="s">
        <v>71</v>
      </c>
      <c r="D12" s="28">
        <v>0.41319444444444442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1.6</v>
      </c>
      <c r="K12" s="23">
        <v>8.8873337998600412</v>
      </c>
      <c r="L12" s="24">
        <v>95</v>
      </c>
      <c r="M12" s="22">
        <v>9.5</v>
      </c>
      <c r="N12" s="22"/>
      <c r="O12" s="22">
        <v>9.6999999999999993</v>
      </c>
      <c r="P12" s="23">
        <v>6.9</v>
      </c>
      <c r="Q12" s="23">
        <v>0.67741935483870963</v>
      </c>
      <c r="R12" s="23">
        <v>0.93548387096774188</v>
      </c>
      <c r="S12" s="22">
        <v>22.142857142857142</v>
      </c>
      <c r="T12" s="23">
        <v>0.22857142857142859</v>
      </c>
      <c r="U12" s="23">
        <v>3.9285714285714284</v>
      </c>
      <c r="V12" s="23">
        <v>4.1428571428571432</v>
      </c>
      <c r="W12" s="23">
        <v>0.42857142857142855</v>
      </c>
      <c r="X12" s="23">
        <v>4.5714285714285721</v>
      </c>
      <c r="Y12" s="24">
        <v>22.142857142857142</v>
      </c>
      <c r="Z12" s="22">
        <v>0.5995203836930455</v>
      </c>
    </row>
    <row r="13" spans="1:36" ht="17.149999999999999" customHeight="1">
      <c r="A13" s="22" t="s">
        <v>42</v>
      </c>
      <c r="B13" s="27">
        <v>46037</v>
      </c>
      <c r="C13" s="20" t="s">
        <v>71</v>
      </c>
      <c r="D13" s="28">
        <v>0.41319444444444442</v>
      </c>
      <c r="E13" s="28"/>
      <c r="F13" s="20"/>
      <c r="G13" s="20"/>
      <c r="H13" s="20"/>
      <c r="I13" s="22">
        <v>5</v>
      </c>
      <c r="J13" s="22">
        <v>1.8</v>
      </c>
      <c r="K13" s="23">
        <v>8.8173547935619307</v>
      </c>
      <c r="L13" s="24">
        <v>94</v>
      </c>
      <c r="M13" s="22"/>
      <c r="N13" s="22"/>
      <c r="O13" s="22"/>
      <c r="P13" s="23">
        <v>7</v>
      </c>
      <c r="Q13" s="23">
        <v>0.67741935483870963</v>
      </c>
      <c r="R13" s="23">
        <v>0.967741935483871</v>
      </c>
      <c r="S13" s="22">
        <v>21.428571428571427</v>
      </c>
      <c r="T13" s="23">
        <v>0.21428571428571427</v>
      </c>
      <c r="U13" s="23">
        <v>3.6428571428571428</v>
      </c>
      <c r="V13" s="23">
        <v>3.8571428571428572</v>
      </c>
      <c r="W13" s="23">
        <v>0.35714285714285715</v>
      </c>
      <c r="X13" s="23">
        <v>4.2142857142857144</v>
      </c>
      <c r="Y13" s="24">
        <v>21.428571428571427</v>
      </c>
      <c r="Z13" s="22">
        <v>0.54956035171862505</v>
      </c>
    </row>
    <row r="14" spans="1:36" ht="17.149999999999999" customHeight="1">
      <c r="A14" s="22" t="s">
        <v>42</v>
      </c>
      <c r="B14" s="27">
        <v>46037</v>
      </c>
      <c r="C14" s="20" t="s">
        <v>71</v>
      </c>
      <c r="D14" s="28">
        <v>0.41319444444444442</v>
      </c>
      <c r="E14" s="28"/>
      <c r="F14" s="20"/>
      <c r="G14" s="20"/>
      <c r="H14" s="20"/>
      <c r="I14" s="22">
        <v>10</v>
      </c>
      <c r="J14" s="22">
        <v>1.9</v>
      </c>
      <c r="K14" s="23">
        <v>8.7473757872638203</v>
      </c>
      <c r="L14" s="24">
        <v>94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42</v>
      </c>
      <c r="B16" s="27">
        <v>46098</v>
      </c>
      <c r="C16" s="20" t="s">
        <v>85</v>
      </c>
      <c r="D16" s="28">
        <v>0.3923611111111111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3.4</v>
      </c>
      <c r="K16" s="23">
        <v>9.7970608817354794</v>
      </c>
      <c r="L16" s="24">
        <v>108</v>
      </c>
      <c r="M16" s="22">
        <v>5</v>
      </c>
      <c r="N16" s="22"/>
      <c r="O16" s="22">
        <v>9.6999999999999993</v>
      </c>
      <c r="P16" s="23">
        <v>6.4</v>
      </c>
      <c r="Q16" s="23" t="s">
        <v>89</v>
      </c>
      <c r="R16" s="23">
        <v>0.73870967741935478</v>
      </c>
      <c r="S16" s="22">
        <v>20</v>
      </c>
      <c r="T16" s="23" t="s">
        <v>84</v>
      </c>
      <c r="U16" s="23" t="s">
        <v>83</v>
      </c>
      <c r="V16" s="23">
        <v>0.25714285714285717</v>
      </c>
      <c r="W16" s="23">
        <v>0.2857142857142857</v>
      </c>
      <c r="X16" s="23">
        <v>0.54285714285714293</v>
      </c>
      <c r="Y16" s="24">
        <v>24.285714285714285</v>
      </c>
      <c r="Z16" s="22">
        <v>7.6438848920863309</v>
      </c>
    </row>
    <row r="17" spans="1:36" ht="17.149999999999999" customHeight="1">
      <c r="A17" s="22" t="s">
        <v>42</v>
      </c>
      <c r="B17" s="27">
        <v>46098</v>
      </c>
      <c r="C17" s="20" t="s">
        <v>85</v>
      </c>
      <c r="D17" s="28">
        <v>0.3923611111111111</v>
      </c>
      <c r="E17" s="28"/>
      <c r="F17" s="20"/>
      <c r="G17" s="20"/>
      <c r="H17" s="20"/>
      <c r="I17" s="22">
        <v>5</v>
      </c>
      <c r="J17" s="22">
        <v>3</v>
      </c>
      <c r="K17" s="23">
        <v>9.5171448565430357</v>
      </c>
      <c r="L17" s="24">
        <v>104</v>
      </c>
      <c r="M17" s="22"/>
      <c r="N17" s="22"/>
      <c r="O17" s="22"/>
      <c r="P17" s="23">
        <v>6.7</v>
      </c>
      <c r="Q17" s="23">
        <v>0.24193548387096775</v>
      </c>
      <c r="R17" s="23">
        <v>0.82903225806451608</v>
      </c>
      <c r="S17" s="22">
        <v>17.142857142857142</v>
      </c>
      <c r="T17" s="23" t="s">
        <v>84</v>
      </c>
      <c r="U17" s="23" t="s">
        <v>83</v>
      </c>
      <c r="V17" s="23" t="s">
        <v>84</v>
      </c>
      <c r="W17" s="23">
        <v>0.2857142857142857</v>
      </c>
      <c r="X17" s="23">
        <v>0.3571428571428571</v>
      </c>
      <c r="Y17" s="24">
        <v>20</v>
      </c>
      <c r="Z17" s="22">
        <v>4.696243005595524</v>
      </c>
    </row>
    <row r="18" spans="1:36" ht="17.149999999999999" customHeight="1">
      <c r="A18" s="22" t="s">
        <v>42</v>
      </c>
      <c r="B18" s="27">
        <v>46098</v>
      </c>
      <c r="C18" s="20" t="s">
        <v>85</v>
      </c>
      <c r="D18" s="28">
        <v>0.3923611111111111</v>
      </c>
      <c r="E18" s="28"/>
      <c r="F18" s="20"/>
      <c r="G18" s="20"/>
      <c r="H18" s="20"/>
      <c r="I18" s="22">
        <v>10</v>
      </c>
      <c r="J18" s="22">
        <v>2.7</v>
      </c>
      <c r="K18" s="23">
        <v>9.0272918124562622</v>
      </c>
      <c r="L18" s="24">
        <v>98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42</v>
      </c>
      <c r="B20" s="27">
        <v>46219</v>
      </c>
      <c r="C20" s="20" t="s">
        <v>155</v>
      </c>
      <c r="D20" s="64">
        <v>0.54166666666666663</v>
      </c>
      <c r="E20" s="64"/>
      <c r="F20" s="24" t="s">
        <v>81</v>
      </c>
      <c r="G20" s="24">
        <v>22.5</v>
      </c>
      <c r="H20" s="24">
        <v>1</v>
      </c>
      <c r="I20" s="22">
        <v>0.5</v>
      </c>
      <c r="J20" s="22">
        <v>19.100000000000001</v>
      </c>
      <c r="K20" s="23">
        <v>7.2078376487053886</v>
      </c>
      <c r="L20" s="24">
        <v>115</v>
      </c>
      <c r="M20" s="22">
        <v>6.3</v>
      </c>
      <c r="N20" s="22"/>
      <c r="O20" s="22">
        <v>9.8000000000000007</v>
      </c>
      <c r="P20" s="23">
        <v>7.1</v>
      </c>
      <c r="Q20" s="23">
        <v>0.41935483870967744</v>
      </c>
      <c r="R20" s="23">
        <v>0.90322580645161288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0.7142857142857143</v>
      </c>
      <c r="X20" s="23">
        <v>0.7857142857142857</v>
      </c>
      <c r="Y20" s="24">
        <v>22.857142857142858</v>
      </c>
      <c r="Z20" s="22">
        <v>4.4964028776978413</v>
      </c>
    </row>
    <row r="21" spans="1:36" ht="17.149999999999999" customHeight="1">
      <c r="A21" s="22" t="s">
        <v>42</v>
      </c>
      <c r="B21" s="27">
        <v>46219</v>
      </c>
      <c r="C21" s="20" t="s">
        <v>155</v>
      </c>
      <c r="D21" s="64">
        <v>0.54166666666666663</v>
      </c>
      <c r="E21" s="64"/>
      <c r="F21" s="20"/>
      <c r="G21" s="20"/>
      <c r="H21" s="20"/>
      <c r="I21" s="22">
        <v>5</v>
      </c>
      <c r="J21" s="22">
        <v>19</v>
      </c>
      <c r="K21" s="23">
        <v>6.7879636109167238</v>
      </c>
      <c r="L21" s="24">
        <v>109</v>
      </c>
      <c r="M21" s="22"/>
      <c r="N21" s="22"/>
      <c r="O21" s="22"/>
      <c r="P21" s="23">
        <v>7.1</v>
      </c>
      <c r="Q21" s="23">
        <v>0.18387096774193548</v>
      </c>
      <c r="R21" s="23">
        <v>0.70967741935483875</v>
      </c>
      <c r="S21" s="22">
        <v>12.142857142857142</v>
      </c>
      <c r="T21" s="23" t="s">
        <v>84</v>
      </c>
      <c r="U21" s="23" t="s">
        <v>83</v>
      </c>
      <c r="V21" s="23">
        <v>7.8571428571428584E-2</v>
      </c>
      <c r="W21" s="23">
        <v>0.2857142857142857</v>
      </c>
      <c r="X21" s="23">
        <v>0.36428571428571427</v>
      </c>
      <c r="Y21" s="24">
        <v>18.571428571428573</v>
      </c>
      <c r="Z21" s="22">
        <v>1.7985611510791364</v>
      </c>
    </row>
    <row r="22" spans="1:36" ht="17.149999999999999" customHeight="1">
      <c r="A22" s="22" t="s">
        <v>42</v>
      </c>
      <c r="B22" s="27">
        <v>46219</v>
      </c>
      <c r="C22" s="20" t="s">
        <v>155</v>
      </c>
      <c r="D22" s="64">
        <v>0.54166666666666663</v>
      </c>
      <c r="E22" s="64"/>
      <c r="F22" s="20"/>
      <c r="G22" s="20"/>
      <c r="H22" s="20"/>
      <c r="I22" s="22">
        <v>10</v>
      </c>
      <c r="J22" s="22">
        <v>17.100000000000001</v>
      </c>
      <c r="K22" s="23">
        <v>7.0678796361091667</v>
      </c>
      <c r="L22" s="24">
        <v>198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 t="s">
        <v>42</v>
      </c>
      <c r="B24" s="27">
        <v>46251</v>
      </c>
      <c r="C24" s="20" t="s">
        <v>168</v>
      </c>
      <c r="D24" s="64">
        <v>0.41666666666666669</v>
      </c>
      <c r="E24" s="64"/>
      <c r="F24" s="24" t="s">
        <v>64</v>
      </c>
      <c r="G24" s="24">
        <v>22.5</v>
      </c>
      <c r="H24" s="24">
        <v>6</v>
      </c>
      <c r="I24" s="22">
        <v>0.5</v>
      </c>
      <c r="J24" s="22">
        <v>18.399999999999999</v>
      </c>
      <c r="K24" s="23">
        <v>6.4590622813156058</v>
      </c>
      <c r="L24" s="24">
        <v>102</v>
      </c>
      <c r="M24" s="22">
        <v>5.9</v>
      </c>
      <c r="N24" s="22">
        <v>0</v>
      </c>
      <c r="O24" s="22">
        <v>9.6999999999999993</v>
      </c>
      <c r="P24" s="23">
        <v>7.1</v>
      </c>
      <c r="Q24" s="23">
        <v>0.32258064516129031</v>
      </c>
      <c r="R24" s="23">
        <v>0.90322580645161288</v>
      </c>
      <c r="S24" s="22">
        <v>12.142857142857142</v>
      </c>
      <c r="T24" s="23" t="s">
        <v>84</v>
      </c>
      <c r="U24" s="23" t="s">
        <v>83</v>
      </c>
      <c r="V24" s="23">
        <v>0.12857142857142859</v>
      </c>
      <c r="W24" s="23">
        <v>0.7142857142857143</v>
      </c>
      <c r="X24" s="23">
        <v>0.84285714285714286</v>
      </c>
      <c r="Y24" s="24">
        <v>20.714285714285715</v>
      </c>
      <c r="Z24" s="22">
        <v>3.4972022382094328</v>
      </c>
    </row>
    <row r="25" spans="1:36" ht="17.149999999999999" customHeight="1">
      <c r="A25" s="22" t="s">
        <v>42</v>
      </c>
      <c r="B25" s="27">
        <v>46251</v>
      </c>
      <c r="C25" s="20" t="s">
        <v>168</v>
      </c>
      <c r="D25" s="64">
        <v>0.41666666666666669</v>
      </c>
      <c r="E25" s="64"/>
      <c r="F25" s="20"/>
      <c r="G25" s="20"/>
      <c r="H25" s="20"/>
      <c r="I25" s="22">
        <v>5</v>
      </c>
      <c r="J25" s="22">
        <v>14.9</v>
      </c>
      <c r="K25" s="23">
        <v>6.2351294611616517</v>
      </c>
      <c r="L25" s="24">
        <v>91</v>
      </c>
      <c r="M25" s="22"/>
      <c r="N25" s="22"/>
      <c r="O25" s="22"/>
      <c r="P25" s="23">
        <v>7.1</v>
      </c>
      <c r="Q25" s="23">
        <v>0.45161290322580644</v>
      </c>
      <c r="R25" s="23">
        <v>0.90322580645161288</v>
      </c>
      <c r="S25" s="22">
        <v>15.357142857142858</v>
      </c>
      <c r="T25" s="23" t="s">
        <v>84</v>
      </c>
      <c r="U25" s="23" t="s">
        <v>83</v>
      </c>
      <c r="V25" s="23">
        <v>0.17857142857142858</v>
      </c>
      <c r="W25" s="23">
        <v>0.5</v>
      </c>
      <c r="X25" s="23">
        <v>0.6785714285714286</v>
      </c>
      <c r="Y25" s="24">
        <v>18.571428571428573</v>
      </c>
      <c r="Z25" s="22">
        <v>2.0983213429256593</v>
      </c>
    </row>
    <row r="26" spans="1:36" ht="17.149999999999999" customHeight="1">
      <c r="A26" s="22" t="s">
        <v>42</v>
      </c>
      <c r="B26" s="27">
        <v>46251</v>
      </c>
      <c r="C26" s="20" t="s">
        <v>168</v>
      </c>
      <c r="D26" s="64">
        <v>0.41666666666666669</v>
      </c>
      <c r="E26" s="64"/>
      <c r="F26" s="20"/>
      <c r="G26" s="20"/>
      <c r="H26" s="20"/>
      <c r="I26" s="22">
        <v>10</v>
      </c>
      <c r="J26" s="22">
        <v>14.4</v>
      </c>
      <c r="K26" s="23">
        <v>6.4450664800559831</v>
      </c>
      <c r="L26" s="24">
        <v>97</v>
      </c>
      <c r="M26" s="22"/>
      <c r="N26" s="22"/>
      <c r="O26" s="22"/>
      <c r="P26" s="23">
        <v>7.1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71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7" spans="19:19">
      <c r="S37" s="72"/>
    </row>
    <row r="57" spans="28:37" ht="15.5">
      <c r="AB57" s="26" t="s">
        <v>31</v>
      </c>
      <c r="AK57" s="26" t="s">
        <v>32</v>
      </c>
    </row>
    <row r="88" spans="28:28" ht="15.5">
      <c r="AB88" s="26" t="s">
        <v>66</v>
      </c>
    </row>
  </sheetData>
  <pageMargins left="0.7" right="0.7" top="0.75" bottom="0.75" header="0.3" footer="0.3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J90"/>
  <sheetViews>
    <sheetView showGridLines="0" zoomScale="70" zoomScaleNormal="70" workbookViewId="0">
      <selection activeCell="U46" sqref="U46"/>
    </sheetView>
  </sheetViews>
  <sheetFormatPr defaultColWidth="11.3984375" defaultRowHeight="11.5"/>
  <cols>
    <col min="3" max="3" width="28.09765625" customWidth="1"/>
    <col min="5" max="5" width="8.296875" customWidth="1"/>
    <col min="6" max="6" width="7.296875" customWidth="1"/>
    <col min="7" max="7" width="9.296875" customWidth="1"/>
    <col min="8" max="8" width="8.09765625" customWidth="1"/>
    <col min="9" max="9" width="8.296875" customWidth="1"/>
    <col min="10" max="10" width="11.296875" customWidth="1"/>
    <col min="11" max="11" width="9.3984375" customWidth="1"/>
    <col min="12" max="12" width="10.09765625" customWidth="1"/>
    <col min="13" max="13" width="9.296875" customWidth="1"/>
    <col min="14" max="14" width="12.69921875" customWidth="1"/>
    <col min="15" max="15" width="17.296875" customWidth="1"/>
    <col min="16" max="16" width="9.8984375" customWidth="1"/>
    <col min="17" max="17" width="8.8984375" customWidth="1"/>
    <col min="18" max="18" width="8.3984375" customWidth="1"/>
    <col min="19" max="19" width="9.09765625" customWidth="1"/>
    <col min="20" max="20" width="9.69921875" customWidth="1"/>
    <col min="21" max="21" width="8.8984375" customWidth="1"/>
    <col min="22" max="22" width="9.3984375" customWidth="1"/>
    <col min="23" max="23" width="8.69921875" customWidth="1"/>
    <col min="24" max="24" width="8" customWidth="1"/>
    <col min="25" max="25" width="8.09765625" customWidth="1"/>
    <col min="26" max="26" width="9.39843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44</v>
      </c>
      <c r="D5" s="25" t="s">
        <v>47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44</v>
      </c>
      <c r="B12" s="27">
        <v>46035</v>
      </c>
      <c r="C12" s="20" t="s">
        <v>71</v>
      </c>
      <c r="D12" s="28">
        <v>0.4236111111111111</v>
      </c>
      <c r="E12" s="28"/>
      <c r="F12" s="24" t="s">
        <v>64</v>
      </c>
      <c r="G12" s="24">
        <v>13.5</v>
      </c>
      <c r="H12" s="24">
        <v>8</v>
      </c>
      <c r="I12" s="22">
        <v>0.5</v>
      </c>
      <c r="J12" s="22">
        <v>0.5</v>
      </c>
      <c r="K12" s="23">
        <v>9.1672498250524832</v>
      </c>
      <c r="L12" s="24">
        <v>96</v>
      </c>
      <c r="M12" s="22">
        <v>6.1</v>
      </c>
      <c r="N12" s="22"/>
      <c r="O12" s="22">
        <v>16.8</v>
      </c>
      <c r="P12" s="23">
        <v>7.1</v>
      </c>
      <c r="Q12" s="23">
        <v>0.67741935483870963</v>
      </c>
      <c r="R12" s="23">
        <v>1.0838709677419356</v>
      </c>
      <c r="S12" s="22">
        <v>21.428571428571427</v>
      </c>
      <c r="T12" s="23">
        <v>0.2857142857142857</v>
      </c>
      <c r="U12" s="23">
        <v>4.2857142857142856</v>
      </c>
      <c r="V12" s="23">
        <v>4.5714285714285712</v>
      </c>
      <c r="W12" s="23">
        <v>0.35714285714285715</v>
      </c>
      <c r="X12" s="23">
        <v>4.9285714285714279</v>
      </c>
      <c r="Y12" s="24">
        <v>22.857142857142858</v>
      </c>
      <c r="Z12" s="22">
        <v>3.2474020783373301</v>
      </c>
    </row>
    <row r="13" spans="1:36" ht="17.149999999999999" customHeight="1">
      <c r="A13" s="22" t="s">
        <v>44</v>
      </c>
      <c r="B13" s="27">
        <v>46035</v>
      </c>
      <c r="C13" s="20" t="s">
        <v>71</v>
      </c>
      <c r="D13" s="28">
        <v>0.4236111111111111</v>
      </c>
      <c r="E13" s="28"/>
      <c r="F13" s="20"/>
      <c r="G13" s="20"/>
      <c r="H13" s="20"/>
      <c r="I13" s="22">
        <v>5</v>
      </c>
      <c r="J13" s="22">
        <v>0.5</v>
      </c>
      <c r="K13" s="23">
        <v>9.1672498250524832</v>
      </c>
      <c r="L13" s="24">
        <v>96</v>
      </c>
      <c r="M13" s="22"/>
      <c r="N13" s="22"/>
      <c r="O13" s="22"/>
      <c r="P13" s="23">
        <v>7.1</v>
      </c>
      <c r="Q13" s="23">
        <v>0.64516129032258063</v>
      </c>
      <c r="R13" s="23">
        <v>1.0129032258064516</v>
      </c>
      <c r="S13" s="22">
        <v>21.071428571428573</v>
      </c>
      <c r="T13" s="23">
        <v>0.27142857142857141</v>
      </c>
      <c r="U13" s="23">
        <v>4.2857142857142856</v>
      </c>
      <c r="V13" s="23">
        <v>4.5714285714285712</v>
      </c>
      <c r="W13" s="23">
        <v>0.21428571428571427</v>
      </c>
      <c r="X13" s="23">
        <v>4.7857142857142856</v>
      </c>
      <c r="Y13" s="24">
        <v>22.857142857142858</v>
      </c>
      <c r="Z13" s="22">
        <v>3.2474020783373301</v>
      </c>
    </row>
    <row r="14" spans="1:36" ht="17.149999999999999" customHeight="1">
      <c r="A14" s="22" t="s">
        <v>44</v>
      </c>
      <c r="B14" s="27">
        <v>46035</v>
      </c>
      <c r="C14" s="20" t="s">
        <v>71</v>
      </c>
      <c r="D14" s="28">
        <v>0.4236111111111111</v>
      </c>
      <c r="E14" s="28"/>
      <c r="F14" s="20"/>
      <c r="G14" s="20"/>
      <c r="H14" s="20"/>
      <c r="I14" s="22">
        <v>16</v>
      </c>
      <c r="J14" s="22">
        <v>0.6</v>
      </c>
      <c r="K14" s="23">
        <v>9.1672498250524832</v>
      </c>
      <c r="L14" s="24">
        <v>86</v>
      </c>
      <c r="M14" s="22"/>
      <c r="N14" s="22"/>
      <c r="O14" s="22"/>
      <c r="P14" s="23">
        <v>7.1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44</v>
      </c>
      <c r="B16" s="27">
        <v>46099</v>
      </c>
      <c r="C16" s="20" t="s">
        <v>71</v>
      </c>
      <c r="D16" s="28">
        <v>0.53472222222222221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3.1</v>
      </c>
      <c r="K16" s="23">
        <v>10.076976906927921</v>
      </c>
      <c r="L16" s="24">
        <v>112</v>
      </c>
      <c r="M16" s="22">
        <v>3.8</v>
      </c>
      <c r="N16" s="22">
        <v>0</v>
      </c>
      <c r="O16" s="22">
        <v>16.5</v>
      </c>
      <c r="P16" s="23">
        <v>6.7</v>
      </c>
      <c r="Q16" s="23" t="s">
        <v>89</v>
      </c>
      <c r="R16" s="23">
        <v>0.4838709677419355</v>
      </c>
      <c r="S16" s="22">
        <v>9.2857142857142865</v>
      </c>
      <c r="T16" s="23" t="s">
        <v>84</v>
      </c>
      <c r="U16" s="23" t="s">
        <v>83</v>
      </c>
      <c r="V16" s="23" t="s">
        <v>84</v>
      </c>
      <c r="W16" s="23" t="s">
        <v>84</v>
      </c>
      <c r="X16" s="23">
        <v>0.14285714285714285</v>
      </c>
      <c r="Y16" s="24">
        <v>20.714285714285715</v>
      </c>
      <c r="Z16" s="22">
        <v>4.5463629096722613</v>
      </c>
    </row>
    <row r="17" spans="1:36" ht="17.149999999999999" customHeight="1">
      <c r="A17" s="22" t="s">
        <v>44</v>
      </c>
      <c r="B17" s="27">
        <v>46099</v>
      </c>
      <c r="C17" s="20" t="s">
        <v>71</v>
      </c>
      <c r="D17" s="28">
        <v>0.53472222222222221</v>
      </c>
      <c r="E17" s="28"/>
      <c r="F17" s="20"/>
      <c r="G17" s="20"/>
      <c r="H17" s="20"/>
      <c r="I17" s="22">
        <v>5</v>
      </c>
      <c r="J17" s="22">
        <v>2.7</v>
      </c>
      <c r="K17" s="23">
        <v>9.7970608817354794</v>
      </c>
      <c r="L17" s="24">
        <v>108</v>
      </c>
      <c r="M17" s="22"/>
      <c r="N17" s="22"/>
      <c r="O17" s="22"/>
      <c r="P17" s="23">
        <v>6.8</v>
      </c>
      <c r="Q17" s="23" t="s">
        <v>89</v>
      </c>
      <c r="R17" s="23">
        <v>0.47741935483870968</v>
      </c>
      <c r="S17" s="22">
        <v>4.6428571428571432</v>
      </c>
      <c r="T17" s="23" t="s">
        <v>84</v>
      </c>
      <c r="U17" s="23" t="s">
        <v>83</v>
      </c>
      <c r="V17" s="23" t="s">
        <v>84</v>
      </c>
      <c r="W17" s="23">
        <v>0.14285714285714285</v>
      </c>
      <c r="X17" s="23">
        <v>0.21428571428571427</v>
      </c>
      <c r="Y17" s="24">
        <v>21.428571428571427</v>
      </c>
      <c r="Z17" s="22">
        <v>5.1458832933653067</v>
      </c>
    </row>
    <row r="18" spans="1:36" ht="17.149999999999999" customHeight="1">
      <c r="A18" s="22" t="s">
        <v>44</v>
      </c>
      <c r="B18" s="27">
        <v>46099</v>
      </c>
      <c r="C18" s="20" t="s">
        <v>71</v>
      </c>
      <c r="D18" s="28">
        <v>0.53472222222222221</v>
      </c>
      <c r="E18" s="28"/>
      <c r="F18" s="20"/>
      <c r="G18" s="20"/>
      <c r="H18" s="20"/>
      <c r="I18" s="22">
        <v>16</v>
      </c>
      <c r="J18" s="22">
        <v>2.1</v>
      </c>
      <c r="K18" s="23">
        <v>8.5374387683694888</v>
      </c>
      <c r="L18" s="24">
        <v>86</v>
      </c>
      <c r="M18" s="22"/>
      <c r="N18" s="22"/>
      <c r="O18" s="22"/>
      <c r="P18" s="23">
        <v>7.2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44</v>
      </c>
      <c r="B20" s="27">
        <v>46218</v>
      </c>
      <c r="C20" s="20" t="s">
        <v>156</v>
      </c>
      <c r="D20" s="64">
        <v>0.53125</v>
      </c>
      <c r="E20" s="64"/>
      <c r="F20" s="24" t="s">
        <v>81</v>
      </c>
      <c r="G20" s="24">
        <v>22.5</v>
      </c>
      <c r="H20" s="24">
        <v>4</v>
      </c>
      <c r="I20" s="22">
        <v>0.5</v>
      </c>
      <c r="J20" s="22">
        <v>19.7</v>
      </c>
      <c r="K20" s="23">
        <v>7.2078376487053886</v>
      </c>
      <c r="L20" s="24">
        <v>117</v>
      </c>
      <c r="M20" s="22">
        <v>2.8</v>
      </c>
      <c r="N20" s="22">
        <v>0</v>
      </c>
      <c r="O20" s="22">
        <v>16.399999999999999</v>
      </c>
      <c r="P20" s="23">
        <v>7.5</v>
      </c>
      <c r="Q20" s="23">
        <v>0.35483870967741937</v>
      </c>
      <c r="R20" s="23">
        <v>0.967741935483871</v>
      </c>
      <c r="S20" s="22">
        <v>12.142857142857142</v>
      </c>
      <c r="T20" s="23" t="s">
        <v>84</v>
      </c>
      <c r="U20" s="23" t="s">
        <v>83</v>
      </c>
      <c r="V20" s="23">
        <v>0.10714285714285714</v>
      </c>
      <c r="W20" s="23">
        <v>1.2857142857142858</v>
      </c>
      <c r="X20" s="23">
        <v>1.392857142857143</v>
      </c>
      <c r="Y20" s="24">
        <v>25</v>
      </c>
      <c r="Z20" s="22">
        <v>6.0951239008792948</v>
      </c>
    </row>
    <row r="21" spans="1:36" ht="17.149999999999999" customHeight="1">
      <c r="A21" s="22" t="s">
        <v>44</v>
      </c>
      <c r="B21" s="27">
        <v>46218</v>
      </c>
      <c r="C21" s="20" t="s">
        <v>156</v>
      </c>
      <c r="D21" s="64">
        <v>0.53125</v>
      </c>
      <c r="E21" s="64"/>
      <c r="F21" s="20"/>
      <c r="G21" s="20"/>
      <c r="H21" s="20"/>
      <c r="I21" s="22">
        <v>5</v>
      </c>
      <c r="J21" s="22">
        <v>16.399999999999999</v>
      </c>
      <c r="K21" s="23">
        <v>7.1378586424072772</v>
      </c>
      <c r="L21" s="24">
        <v>108</v>
      </c>
      <c r="M21" s="22"/>
      <c r="N21" s="22"/>
      <c r="O21" s="22"/>
      <c r="P21" s="23">
        <v>7.4</v>
      </c>
      <c r="Q21" s="23">
        <v>0.45161290322580644</v>
      </c>
      <c r="R21" s="23">
        <v>0.90322580645161288</v>
      </c>
      <c r="S21" s="22">
        <v>12.857142857142858</v>
      </c>
      <c r="T21" s="23" t="s">
        <v>84</v>
      </c>
      <c r="U21" s="23" t="s">
        <v>83</v>
      </c>
      <c r="V21" s="23">
        <v>9.285714285714286E-2</v>
      </c>
      <c r="W21" s="23">
        <v>0.5</v>
      </c>
      <c r="X21" s="23">
        <v>0.59285714285714286</v>
      </c>
      <c r="Y21" s="24">
        <v>20</v>
      </c>
      <c r="Z21" s="22">
        <v>3.6470823341326932</v>
      </c>
    </row>
    <row r="22" spans="1:36" ht="17.149999999999999" customHeight="1">
      <c r="A22" s="22" t="s">
        <v>44</v>
      </c>
      <c r="B22" s="27">
        <v>46218</v>
      </c>
      <c r="C22" s="20" t="s">
        <v>156</v>
      </c>
      <c r="D22" s="64">
        <v>0.53125</v>
      </c>
      <c r="E22" s="64"/>
      <c r="F22" s="20"/>
      <c r="G22" s="20"/>
      <c r="H22" s="20"/>
      <c r="I22" s="22">
        <v>16</v>
      </c>
      <c r="J22" s="22">
        <v>11.9</v>
      </c>
      <c r="K22" s="23">
        <v>6.5080475857242828</v>
      </c>
      <c r="L22" s="24">
        <v>86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4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4"/>
      <c r="Z23" s="22"/>
    </row>
    <row r="24" spans="1:36" ht="17.149999999999999" customHeight="1">
      <c r="A24" s="22" t="s">
        <v>44</v>
      </c>
      <c r="B24" s="27">
        <v>46252</v>
      </c>
      <c r="C24" s="20" t="s">
        <v>71</v>
      </c>
      <c r="D24" s="64">
        <v>0.5625</v>
      </c>
      <c r="E24" s="64"/>
      <c r="F24" s="24" t="s">
        <v>63</v>
      </c>
      <c r="G24" s="24">
        <v>27</v>
      </c>
      <c r="H24" s="24">
        <v>4</v>
      </c>
      <c r="I24" s="22">
        <v>0.5</v>
      </c>
      <c r="J24" s="22">
        <v>18.8</v>
      </c>
      <c r="K24" s="23">
        <v>6.5780265920223933</v>
      </c>
      <c r="L24" s="24">
        <v>105</v>
      </c>
      <c r="M24" s="22">
        <v>1.8</v>
      </c>
      <c r="N24" s="22">
        <v>0</v>
      </c>
      <c r="O24" s="22">
        <v>16</v>
      </c>
      <c r="P24" s="23">
        <v>7.3</v>
      </c>
      <c r="Q24" s="23">
        <v>0.31935483870967746</v>
      </c>
      <c r="R24" s="23">
        <v>1.2903225806451613</v>
      </c>
      <c r="S24" s="22">
        <v>16.785714285714285</v>
      </c>
      <c r="T24" s="23" t="s">
        <v>84</v>
      </c>
      <c r="U24" s="23" t="s">
        <v>83</v>
      </c>
      <c r="V24" s="23">
        <v>0.12142857142857143</v>
      </c>
      <c r="W24" s="23">
        <v>1.2857142857142858</v>
      </c>
      <c r="X24" s="23">
        <v>1.4071428571428573</v>
      </c>
      <c r="Y24" s="24">
        <v>28.571428571428573</v>
      </c>
      <c r="Z24" s="22">
        <v>13.048384821554519</v>
      </c>
    </row>
    <row r="25" spans="1:36" ht="17.149999999999999" customHeight="1">
      <c r="A25" s="22" t="s">
        <v>44</v>
      </c>
      <c r="B25" s="27">
        <v>46252</v>
      </c>
      <c r="C25" s="20" t="s">
        <v>71</v>
      </c>
      <c r="D25" s="64">
        <v>0.5625</v>
      </c>
      <c r="E25" s="64"/>
      <c r="F25" s="20"/>
      <c r="G25" s="20"/>
      <c r="H25" s="20"/>
      <c r="I25" s="22">
        <v>5</v>
      </c>
      <c r="J25" s="22">
        <v>18.600000000000001</v>
      </c>
      <c r="K25" s="23">
        <v>6.2281315605318408</v>
      </c>
      <c r="L25" s="24">
        <v>99</v>
      </c>
      <c r="M25" s="22"/>
      <c r="N25" s="22"/>
      <c r="O25" s="22"/>
      <c r="P25" s="23">
        <v>7.3</v>
      </c>
      <c r="Q25" s="23">
        <v>0.38709677419354838</v>
      </c>
      <c r="R25" s="23">
        <v>1.2258064516129032</v>
      </c>
      <c r="S25" s="22">
        <v>17.142857142857142</v>
      </c>
      <c r="T25" s="23" t="s">
        <v>84</v>
      </c>
      <c r="U25" s="23" t="s">
        <v>83</v>
      </c>
      <c r="V25" s="23" t="s">
        <v>84</v>
      </c>
      <c r="W25" s="23">
        <v>0.9285714285714286</v>
      </c>
      <c r="X25" s="23">
        <v>1</v>
      </c>
      <c r="Y25" s="24">
        <v>25.714285714285715</v>
      </c>
      <c r="Z25" s="22">
        <v>8.2711608490984982</v>
      </c>
    </row>
    <row r="26" spans="1:36" ht="17.149999999999999" customHeight="1">
      <c r="A26" s="22" t="s">
        <v>44</v>
      </c>
      <c r="B26" s="27">
        <v>46252</v>
      </c>
      <c r="C26" s="20" t="s">
        <v>71</v>
      </c>
      <c r="D26" s="64">
        <v>0.5625</v>
      </c>
      <c r="E26" s="64"/>
      <c r="F26" s="20"/>
      <c r="G26" s="20"/>
      <c r="H26" s="20"/>
      <c r="I26" s="22">
        <v>16</v>
      </c>
      <c r="J26" s="22">
        <v>10.7</v>
      </c>
      <c r="K26" s="23">
        <v>6.3680895731280609</v>
      </c>
      <c r="L26" s="24">
        <v>86</v>
      </c>
      <c r="M26" s="22"/>
      <c r="N26" s="22"/>
      <c r="O26" s="22"/>
      <c r="P26" s="23">
        <v>7.3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J26" s="26" t="s">
        <v>65</v>
      </c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A32" s="22"/>
      <c r="B32" s="27"/>
      <c r="C32" s="20"/>
      <c r="D32" s="28"/>
      <c r="E32" s="28"/>
      <c r="F32" s="20"/>
      <c r="G32" s="20"/>
      <c r="H32" s="20"/>
      <c r="I32" s="22"/>
      <c r="J32" s="22"/>
      <c r="K32" s="23"/>
      <c r="L32" s="24"/>
      <c r="M32" s="22"/>
      <c r="N32" s="22"/>
      <c r="O32" s="22"/>
      <c r="P32" s="23"/>
      <c r="Q32" s="23"/>
      <c r="R32" s="23"/>
      <c r="S32" s="23"/>
      <c r="T32" s="23"/>
      <c r="U32" s="23"/>
      <c r="V32" s="23"/>
      <c r="W32" s="23"/>
      <c r="X32" s="23"/>
      <c r="Y32" s="23"/>
      <c r="Z32" s="22"/>
    </row>
    <row r="57" spans="28:36" ht="15.5">
      <c r="AB57" s="26" t="s">
        <v>31</v>
      </c>
      <c r="AJ57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K91"/>
  <sheetViews>
    <sheetView showGridLines="0" zoomScale="55" zoomScaleNormal="55" workbookViewId="0">
      <selection activeCell="N50" sqref="N50"/>
    </sheetView>
  </sheetViews>
  <sheetFormatPr defaultColWidth="11.3984375" defaultRowHeight="11.5"/>
  <cols>
    <col min="3" max="3" width="27.09765625" customWidth="1"/>
    <col min="5" max="5" width="8.09765625" customWidth="1"/>
    <col min="6" max="6" width="7.3984375" customWidth="1"/>
    <col min="7" max="7" width="9.09765625" customWidth="1"/>
    <col min="8" max="8" width="8" customWidth="1"/>
    <col min="9" max="9" width="11.8984375" customWidth="1"/>
    <col min="10" max="10" width="11.3984375" customWidth="1"/>
    <col min="12" max="12" width="9.8984375" customWidth="1"/>
    <col min="13" max="13" width="10.296875" customWidth="1"/>
    <col min="14" max="14" width="13.3984375" customWidth="1"/>
    <col min="15" max="15" width="18.09765625" customWidth="1"/>
    <col min="16" max="16" width="9" customWidth="1"/>
    <col min="17" max="17" width="9.09765625" customWidth="1"/>
    <col min="18" max="18" width="8.69921875" customWidth="1"/>
    <col min="19" max="19" width="9.296875" customWidth="1"/>
    <col min="20" max="20" width="9" customWidth="1"/>
    <col min="21" max="21" width="9.09765625" customWidth="1"/>
    <col min="22" max="22" width="9.3984375" customWidth="1"/>
    <col min="23" max="23" width="9.09765625" customWidth="1"/>
    <col min="24" max="24" width="7.69921875" customWidth="1"/>
    <col min="25" max="25" width="8" customWidth="1"/>
    <col min="26" max="26" width="9.296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J2" s="26" t="s">
        <v>19</v>
      </c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46</v>
      </c>
      <c r="D5" s="25" t="s">
        <v>49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46</v>
      </c>
      <c r="B12" s="27">
        <v>46035</v>
      </c>
      <c r="C12" s="20" t="s">
        <v>76</v>
      </c>
      <c r="D12" s="28">
        <v>0.45833333333333331</v>
      </c>
      <c r="E12" s="28"/>
      <c r="F12" s="24" t="s">
        <v>64</v>
      </c>
      <c r="G12" s="24">
        <v>18</v>
      </c>
      <c r="H12" s="24">
        <v>9</v>
      </c>
      <c r="I12" s="22">
        <v>0.5</v>
      </c>
      <c r="J12" s="22">
        <v>0.3</v>
      </c>
      <c r="K12" s="23">
        <v>9.1672498250524832</v>
      </c>
      <c r="L12" s="24">
        <v>95</v>
      </c>
      <c r="M12" s="22">
        <v>6.8</v>
      </c>
      <c r="N12" s="22"/>
      <c r="O12" s="22">
        <v>16.2</v>
      </c>
      <c r="P12" s="23">
        <v>7</v>
      </c>
      <c r="Q12" s="23">
        <v>0.70967741935483875</v>
      </c>
      <c r="R12" s="23">
        <v>1.1612903225806452</v>
      </c>
      <c r="S12" s="22">
        <v>21.785714285714285</v>
      </c>
      <c r="T12" s="23">
        <v>0.37857142857142856</v>
      </c>
      <c r="U12" s="23">
        <v>4.0714285714285712</v>
      </c>
      <c r="V12" s="23">
        <v>4.4285714285714288</v>
      </c>
      <c r="W12" s="23">
        <v>0.7142857142857143</v>
      </c>
      <c r="X12" s="23">
        <v>5.1428571428571432</v>
      </c>
      <c r="Y12" s="24">
        <v>23.571428571428573</v>
      </c>
      <c r="Z12" s="22">
        <v>2.5979216626698634</v>
      </c>
    </row>
    <row r="13" spans="1:36" ht="17.149999999999999" customHeight="1">
      <c r="A13" s="22" t="s">
        <v>46</v>
      </c>
      <c r="B13" s="27">
        <v>46035</v>
      </c>
      <c r="C13" s="20" t="s">
        <v>76</v>
      </c>
      <c r="D13" s="28">
        <v>0.45833333333333331</v>
      </c>
      <c r="E13" s="28"/>
      <c r="F13" s="20"/>
      <c r="G13" s="20"/>
      <c r="H13" s="20"/>
      <c r="I13" s="22">
        <v>5</v>
      </c>
      <c r="J13" s="22">
        <v>0.3</v>
      </c>
      <c r="K13" s="23">
        <v>9.1672498250524832</v>
      </c>
      <c r="L13" s="24">
        <v>95</v>
      </c>
      <c r="M13" s="22"/>
      <c r="N13" s="22"/>
      <c r="O13" s="22"/>
      <c r="P13" s="23">
        <v>7.2</v>
      </c>
      <c r="Q13" s="23">
        <v>0.70967741935483875</v>
      </c>
      <c r="R13" s="23">
        <v>1</v>
      </c>
      <c r="S13" s="22">
        <v>22.142857142857142</v>
      </c>
      <c r="T13" s="23">
        <v>0.35714285714285715</v>
      </c>
      <c r="U13" s="23">
        <v>4.0714285714285712</v>
      </c>
      <c r="V13" s="23">
        <v>4.4285714285714288</v>
      </c>
      <c r="W13" s="23">
        <v>0.2857142857142857</v>
      </c>
      <c r="X13" s="23">
        <v>4.7142857142857144</v>
      </c>
      <c r="Y13" s="24">
        <v>21.428571428571427</v>
      </c>
      <c r="Z13" s="22">
        <v>2.7977617905675451</v>
      </c>
    </row>
    <row r="14" spans="1:36" ht="17.149999999999999" customHeight="1">
      <c r="A14" s="22" t="s">
        <v>46</v>
      </c>
      <c r="B14" s="27">
        <v>46035</v>
      </c>
      <c r="C14" s="20" t="s">
        <v>76</v>
      </c>
      <c r="D14" s="28">
        <v>0.45833333333333331</v>
      </c>
      <c r="E14" s="28"/>
      <c r="F14" s="20"/>
      <c r="G14" s="20"/>
      <c r="H14" s="20"/>
      <c r="I14" s="22">
        <v>16.5</v>
      </c>
      <c r="J14" s="22">
        <v>0.3</v>
      </c>
      <c r="K14" s="23">
        <v>9.2372288313505937</v>
      </c>
      <c r="L14" s="24">
        <v>96</v>
      </c>
      <c r="M14" s="22"/>
      <c r="N14" s="22"/>
      <c r="O14" s="22"/>
      <c r="P14" s="23">
        <v>7.2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46</v>
      </c>
      <c r="B16" s="27">
        <v>46099</v>
      </c>
      <c r="C16" s="20" t="s">
        <v>76</v>
      </c>
      <c r="D16" s="28">
        <v>0.3923611111111111</v>
      </c>
      <c r="E16" s="28"/>
      <c r="F16" s="24" t="s">
        <v>64</v>
      </c>
      <c r="G16" s="24">
        <v>22.5</v>
      </c>
      <c r="H16" s="24">
        <v>1</v>
      </c>
      <c r="I16" s="22">
        <v>0.5</v>
      </c>
      <c r="J16" s="22">
        <v>2.5</v>
      </c>
      <c r="K16" s="23">
        <v>10.076976906927921</v>
      </c>
      <c r="L16" s="24">
        <v>110</v>
      </c>
      <c r="M16" s="22">
        <v>4.8</v>
      </c>
      <c r="N16" s="22"/>
      <c r="O16" s="22">
        <v>16.8</v>
      </c>
      <c r="P16" s="23">
        <v>6.8</v>
      </c>
      <c r="Q16" s="23" t="s">
        <v>89</v>
      </c>
      <c r="R16" s="23">
        <v>0.46129032258064517</v>
      </c>
      <c r="S16" s="22">
        <v>4.6428571428571432</v>
      </c>
      <c r="T16" s="23" t="s">
        <v>84</v>
      </c>
      <c r="U16" s="23" t="s">
        <v>83</v>
      </c>
      <c r="V16" s="23" t="s">
        <v>84</v>
      </c>
      <c r="W16" s="23">
        <v>7.1428571428571425E-2</v>
      </c>
      <c r="X16" s="23">
        <v>0.14285714285714285</v>
      </c>
      <c r="Y16" s="24">
        <v>19.285714285714285</v>
      </c>
      <c r="Z16" s="22">
        <v>3.846922462030375</v>
      </c>
    </row>
    <row r="17" spans="1:36" ht="17.149999999999999" customHeight="1">
      <c r="A17" s="22" t="s">
        <v>46</v>
      </c>
      <c r="B17" s="27">
        <v>46099</v>
      </c>
      <c r="C17" s="20" t="s">
        <v>76</v>
      </c>
      <c r="D17" s="28">
        <v>0.3923611111111111</v>
      </c>
      <c r="E17" s="28"/>
      <c r="F17" s="20"/>
      <c r="G17" s="20"/>
      <c r="H17" s="20"/>
      <c r="I17" s="22">
        <v>5</v>
      </c>
      <c r="J17" s="22">
        <v>2.1</v>
      </c>
      <c r="K17" s="23">
        <v>9.8670398880335899</v>
      </c>
      <c r="L17" s="24">
        <v>107</v>
      </c>
      <c r="M17" s="22"/>
      <c r="N17" s="22"/>
      <c r="O17" s="22"/>
      <c r="P17" s="23">
        <v>6.8</v>
      </c>
      <c r="Q17" s="23" t="s">
        <v>89</v>
      </c>
      <c r="R17" s="23">
        <v>0.52258064516129032</v>
      </c>
      <c r="S17" s="22">
        <v>8.2142857142857135</v>
      </c>
      <c r="T17" s="23" t="s">
        <v>84</v>
      </c>
      <c r="U17" s="23" t="s">
        <v>83</v>
      </c>
      <c r="V17" s="23" t="s">
        <v>84</v>
      </c>
      <c r="W17" s="23">
        <v>7.1428571428571425E-2</v>
      </c>
      <c r="X17" s="23">
        <v>0.14285714285714285</v>
      </c>
      <c r="Y17" s="24">
        <v>17.857142857142858</v>
      </c>
      <c r="Z17" s="22">
        <v>3.6470823341326932</v>
      </c>
    </row>
    <row r="18" spans="1:36" ht="17.149999999999999" customHeight="1">
      <c r="A18" s="22" t="s">
        <v>46</v>
      </c>
      <c r="B18" s="27">
        <v>46099</v>
      </c>
      <c r="C18" s="20" t="s">
        <v>76</v>
      </c>
      <c r="D18" s="28">
        <v>0.3923611111111111</v>
      </c>
      <c r="E18" s="28"/>
      <c r="F18" s="20"/>
      <c r="G18" s="20"/>
      <c r="H18" s="20"/>
      <c r="I18" s="22">
        <v>16.5</v>
      </c>
      <c r="J18" s="22">
        <v>2</v>
      </c>
      <c r="K18" s="23">
        <v>8.8173547935619307</v>
      </c>
      <c r="L18" s="24">
        <v>95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46</v>
      </c>
      <c r="B20" s="27">
        <v>46218</v>
      </c>
      <c r="C20" s="20" t="s">
        <v>154</v>
      </c>
      <c r="D20" s="64">
        <v>0.52083333333333337</v>
      </c>
      <c r="E20" s="64"/>
      <c r="F20" s="24" t="s">
        <v>80</v>
      </c>
      <c r="G20" s="24">
        <v>22.5</v>
      </c>
      <c r="H20" s="24">
        <v>3</v>
      </c>
      <c r="I20" s="22">
        <v>0.5</v>
      </c>
      <c r="J20" s="22">
        <v>17.600000000000001</v>
      </c>
      <c r="K20" s="23">
        <v>7.2078376487053886</v>
      </c>
      <c r="L20" s="24">
        <v>113</v>
      </c>
      <c r="M20" s="22">
        <v>5.4</v>
      </c>
      <c r="N20" s="22"/>
      <c r="O20" s="22">
        <v>16.2</v>
      </c>
      <c r="P20" s="23">
        <v>7.3</v>
      </c>
      <c r="Q20" s="23">
        <v>0.41935483870967744</v>
      </c>
      <c r="R20" s="23">
        <v>0.83870967741935487</v>
      </c>
      <c r="S20" s="22">
        <v>12.857142857142858</v>
      </c>
      <c r="T20" s="23" t="s">
        <v>84</v>
      </c>
      <c r="U20" s="23" t="s">
        <v>83</v>
      </c>
      <c r="V20" s="23" t="s">
        <v>84</v>
      </c>
      <c r="W20" s="23">
        <v>0.5714285714285714</v>
      </c>
      <c r="X20" s="23">
        <v>0.64285714285714279</v>
      </c>
      <c r="Y20" s="24">
        <v>20</v>
      </c>
      <c r="Z20" s="22">
        <v>2.398081534772182</v>
      </c>
    </row>
    <row r="21" spans="1:36" ht="17.149999999999999" customHeight="1">
      <c r="A21" s="22" t="s">
        <v>46</v>
      </c>
      <c r="B21" s="27">
        <v>46218</v>
      </c>
      <c r="C21" s="20" t="s">
        <v>154</v>
      </c>
      <c r="D21" s="64">
        <v>0.52083333333333337</v>
      </c>
      <c r="E21" s="64"/>
      <c r="F21" s="20"/>
      <c r="G21" s="20"/>
      <c r="H21" s="20"/>
      <c r="I21" s="22">
        <v>5</v>
      </c>
      <c r="J21" s="22">
        <v>17.7</v>
      </c>
      <c r="K21" s="23">
        <v>6.9979006298110562</v>
      </c>
      <c r="L21" s="24">
        <v>109</v>
      </c>
      <c r="M21" s="22"/>
      <c r="N21" s="22"/>
      <c r="O21" s="22"/>
      <c r="P21" s="23">
        <v>7.3</v>
      </c>
      <c r="Q21" s="23">
        <v>0.41935483870967744</v>
      </c>
      <c r="R21" s="23">
        <v>0.83870967741935487</v>
      </c>
      <c r="S21" s="22">
        <v>12.5</v>
      </c>
      <c r="T21" s="23" t="s">
        <v>84</v>
      </c>
      <c r="U21" s="23" t="s">
        <v>83</v>
      </c>
      <c r="V21" s="23" t="s">
        <v>84</v>
      </c>
      <c r="W21" s="23">
        <v>0.14285714285714285</v>
      </c>
      <c r="X21" s="23">
        <v>0.21428571428571427</v>
      </c>
      <c r="Y21" s="24">
        <v>17.857142857142858</v>
      </c>
      <c r="Z21" s="22">
        <v>1.7486011191047159</v>
      </c>
    </row>
    <row r="22" spans="1:36" ht="17.149999999999999" customHeight="1">
      <c r="A22" s="22" t="s">
        <v>46</v>
      </c>
      <c r="B22" s="27">
        <v>46218</v>
      </c>
      <c r="C22" s="20" t="s">
        <v>154</v>
      </c>
      <c r="D22" s="64">
        <v>0.52083333333333337</v>
      </c>
      <c r="E22" s="64"/>
      <c r="F22" s="20"/>
      <c r="G22" s="20"/>
      <c r="H22" s="20"/>
      <c r="I22" s="22">
        <v>16.5</v>
      </c>
      <c r="J22" s="22">
        <v>11.6</v>
      </c>
      <c r="K22" s="23">
        <v>6.2981105668299504</v>
      </c>
      <c r="L22" s="24">
        <v>86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 t="s">
        <v>46</v>
      </c>
      <c r="B24" s="27">
        <v>46252</v>
      </c>
      <c r="C24" s="20" t="s">
        <v>169</v>
      </c>
      <c r="D24" s="64">
        <v>0.41666666666666669</v>
      </c>
      <c r="E24" s="64"/>
      <c r="F24" s="24" t="s">
        <v>81</v>
      </c>
      <c r="G24" s="24">
        <v>22.5</v>
      </c>
      <c r="H24" s="24">
        <v>4</v>
      </c>
      <c r="I24" s="22">
        <v>0.5</v>
      </c>
      <c r="J24" s="22">
        <v>16.2</v>
      </c>
      <c r="K24" s="23">
        <v>6.2281315605318408</v>
      </c>
      <c r="L24" s="24">
        <v>95</v>
      </c>
      <c r="M24" s="22">
        <v>3.6</v>
      </c>
      <c r="N24" s="22">
        <v>0</v>
      </c>
      <c r="O24" s="22">
        <v>16.5</v>
      </c>
      <c r="P24" s="23">
        <v>7.3</v>
      </c>
      <c r="Q24" s="23">
        <v>0.38709677419354838</v>
      </c>
      <c r="R24" s="23">
        <v>1.032258064516129</v>
      </c>
      <c r="S24" s="22">
        <v>21.428571428571427</v>
      </c>
      <c r="T24" s="23" t="s">
        <v>84</v>
      </c>
      <c r="U24" s="23" t="s">
        <v>83</v>
      </c>
      <c r="V24" s="23">
        <v>8.5714285714285715E-2</v>
      </c>
      <c r="W24" s="23">
        <v>0.6428571428571429</v>
      </c>
      <c r="X24" s="23">
        <v>0.72857142857142865</v>
      </c>
      <c r="Y24" s="24">
        <v>21.428571428571427</v>
      </c>
      <c r="Z24" s="22">
        <v>3.1474820143884892</v>
      </c>
    </row>
    <row r="25" spans="1:36" ht="17.149999999999999" customHeight="1">
      <c r="A25" s="22" t="s">
        <v>46</v>
      </c>
      <c r="B25" s="27">
        <v>46252</v>
      </c>
      <c r="C25" s="20" t="s">
        <v>169</v>
      </c>
      <c r="D25" s="64">
        <v>0.41666666666666669</v>
      </c>
      <c r="E25" s="64"/>
      <c r="F25" s="20"/>
      <c r="G25" s="20"/>
      <c r="H25" s="20"/>
      <c r="I25" s="22">
        <v>5</v>
      </c>
      <c r="J25" s="22">
        <v>16</v>
      </c>
      <c r="K25" s="23">
        <v>6.2281315605318408</v>
      </c>
      <c r="L25" s="24">
        <v>95.3</v>
      </c>
      <c r="M25" s="22"/>
      <c r="N25" s="22"/>
      <c r="O25" s="22"/>
      <c r="P25" s="23">
        <v>7.3</v>
      </c>
      <c r="Q25" s="23">
        <v>0.45161290322580644</v>
      </c>
      <c r="R25" s="23">
        <v>1.064516129032258</v>
      </c>
      <c r="S25" s="22">
        <v>21.785714285714285</v>
      </c>
      <c r="T25" s="23" t="s">
        <v>84</v>
      </c>
      <c r="U25" s="23" t="s">
        <v>83</v>
      </c>
      <c r="V25" s="23">
        <v>0.35714285714285715</v>
      </c>
      <c r="W25" s="23">
        <v>1.3571428571428572</v>
      </c>
      <c r="X25" s="23">
        <v>1.7142857142857144</v>
      </c>
      <c r="Y25" s="24">
        <v>23.571428571428573</v>
      </c>
      <c r="Z25" s="22">
        <v>2.847721822541966</v>
      </c>
      <c r="AB25" s="26" t="s">
        <v>30</v>
      </c>
      <c r="AJ25" s="26" t="s">
        <v>65</v>
      </c>
    </row>
    <row r="26" spans="1:36" ht="17.149999999999999" customHeight="1">
      <c r="A26" s="22" t="s">
        <v>46</v>
      </c>
      <c r="B26" s="27">
        <v>46252</v>
      </c>
      <c r="C26" s="20" t="s">
        <v>169</v>
      </c>
      <c r="D26" s="64">
        <v>0.41666666666666669</v>
      </c>
      <c r="E26" s="64"/>
      <c r="F26" s="20"/>
      <c r="G26" s="20"/>
      <c r="H26" s="20"/>
      <c r="I26" s="22">
        <v>16.5</v>
      </c>
      <c r="J26" s="22">
        <v>11.8</v>
      </c>
      <c r="K26" s="23">
        <v>6.4380685794261714</v>
      </c>
      <c r="L26" s="24">
        <v>88</v>
      </c>
      <c r="M26" s="22"/>
      <c r="N26" s="22"/>
      <c r="O26" s="22"/>
      <c r="P26" s="23">
        <v>7.3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5" spans="28:37" ht="15.5">
      <c r="AB55" s="26" t="s">
        <v>31</v>
      </c>
      <c r="AK55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K91"/>
  <sheetViews>
    <sheetView showGridLines="0" zoomScale="70" zoomScaleNormal="70" workbookViewId="0">
      <selection activeCell="V37" sqref="V37"/>
    </sheetView>
  </sheetViews>
  <sheetFormatPr defaultColWidth="11.3984375" defaultRowHeight="11.5"/>
  <cols>
    <col min="3" max="3" width="28.3984375" customWidth="1"/>
    <col min="5" max="5" width="7.69921875" customWidth="1"/>
    <col min="6" max="6" width="8.69921875" customWidth="1"/>
    <col min="7" max="7" width="9.09765625" customWidth="1"/>
    <col min="8" max="8" width="8.8984375" customWidth="1"/>
    <col min="9" max="9" width="9" customWidth="1"/>
    <col min="10" max="10" width="11.09765625" customWidth="1"/>
    <col min="11" max="11" width="8.69921875" customWidth="1"/>
    <col min="12" max="12" width="10.09765625" customWidth="1"/>
    <col min="13" max="13" width="9.8984375" customWidth="1"/>
    <col min="14" max="14" width="13" customWidth="1"/>
    <col min="15" max="15" width="17.69921875" customWidth="1"/>
    <col min="16" max="16" width="9.69921875" customWidth="1"/>
    <col min="17" max="17" width="9" customWidth="1"/>
    <col min="18" max="18" width="8.296875" customWidth="1"/>
    <col min="19" max="19" width="9" customWidth="1"/>
    <col min="20" max="20" width="8.8984375" customWidth="1"/>
    <col min="21" max="21" width="9" customWidth="1"/>
    <col min="22" max="22" width="9.3984375" customWidth="1"/>
    <col min="23" max="23" width="8.3984375" customWidth="1"/>
    <col min="24" max="24" width="7.296875" customWidth="1"/>
    <col min="25" max="25" width="8.3984375" customWidth="1"/>
    <col min="26" max="26" width="9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48</v>
      </c>
      <c r="D5" s="25" t="s">
        <v>59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48</v>
      </c>
      <c r="B12" s="27">
        <v>46037</v>
      </c>
      <c r="C12" s="20" t="s">
        <v>76</v>
      </c>
      <c r="D12" s="28">
        <v>0.5</v>
      </c>
      <c r="E12" s="28"/>
      <c r="F12" s="24" t="s">
        <v>64</v>
      </c>
      <c r="G12" s="24">
        <v>22.5</v>
      </c>
      <c r="H12" s="24">
        <v>2</v>
      </c>
      <c r="I12" s="22">
        <v>0.5</v>
      </c>
      <c r="J12" s="22">
        <v>0.7</v>
      </c>
      <c r="K12" s="23">
        <v>9.0972708187543727</v>
      </c>
      <c r="L12" s="24">
        <v>95</v>
      </c>
      <c r="M12" s="22">
        <v>2.8</v>
      </c>
      <c r="N12" s="22"/>
      <c r="O12" s="22">
        <v>11.2</v>
      </c>
      <c r="P12" s="23">
        <v>7.2</v>
      </c>
      <c r="Q12" s="23">
        <v>0.70967741935483875</v>
      </c>
      <c r="R12" s="23">
        <v>1.2903225806451613</v>
      </c>
      <c r="S12" s="22">
        <v>23.214285714285715</v>
      </c>
      <c r="T12" s="23">
        <v>0.20714285714285713</v>
      </c>
      <c r="U12" s="23">
        <v>6.2857142857142856</v>
      </c>
      <c r="V12" s="23">
        <v>6.5</v>
      </c>
      <c r="W12" s="23">
        <v>0.5</v>
      </c>
      <c r="X12" s="23">
        <v>7</v>
      </c>
      <c r="Y12" s="24">
        <v>26.428571428571427</v>
      </c>
      <c r="Z12" s="22">
        <v>1.7985611510791364</v>
      </c>
    </row>
    <row r="13" spans="1:37" ht="17.149999999999999" customHeight="1">
      <c r="A13" s="22" t="s">
        <v>48</v>
      </c>
      <c r="B13" s="27">
        <v>46037</v>
      </c>
      <c r="C13" s="20" t="s">
        <v>76</v>
      </c>
      <c r="D13" s="28">
        <v>0.5</v>
      </c>
      <c r="E13" s="28"/>
      <c r="F13" s="20"/>
      <c r="G13" s="20"/>
      <c r="H13" s="20"/>
      <c r="I13" s="22">
        <v>5</v>
      </c>
      <c r="J13" s="22">
        <v>1.7</v>
      </c>
      <c r="K13" s="23">
        <v>8.8873337998600412</v>
      </c>
      <c r="L13" s="24">
        <v>95</v>
      </c>
      <c r="M13" s="22"/>
      <c r="N13" s="22"/>
      <c r="O13" s="22"/>
      <c r="P13" s="23">
        <v>7.3</v>
      </c>
      <c r="Q13" s="23">
        <v>0.80645161290322576</v>
      </c>
      <c r="R13" s="23">
        <v>1.2580645161290323</v>
      </c>
      <c r="S13" s="22">
        <v>21.071428571428573</v>
      </c>
      <c r="T13" s="23">
        <v>0.18571428571428572</v>
      </c>
      <c r="U13" s="23">
        <v>4</v>
      </c>
      <c r="V13" s="23">
        <v>4.2142857142857144</v>
      </c>
      <c r="W13" s="23">
        <v>0.21428571428571427</v>
      </c>
      <c r="X13" s="23">
        <v>4.5385714285714291</v>
      </c>
      <c r="Y13" s="24">
        <v>23.571428571428573</v>
      </c>
      <c r="Z13" s="22">
        <v>1.6486810551558753</v>
      </c>
    </row>
    <row r="14" spans="1:37" ht="17.149999999999999" customHeight="1">
      <c r="A14" s="22" t="s">
        <v>48</v>
      </c>
      <c r="B14" s="27">
        <v>46037</v>
      </c>
      <c r="C14" s="20" t="s">
        <v>76</v>
      </c>
      <c r="D14" s="28">
        <v>0.5</v>
      </c>
      <c r="E14" s="28"/>
      <c r="F14" s="20"/>
      <c r="G14" s="20"/>
      <c r="H14" s="20"/>
      <c r="I14" s="22">
        <v>11</v>
      </c>
      <c r="J14" s="22">
        <v>2</v>
      </c>
      <c r="K14" s="23">
        <v>8.8173547935619307</v>
      </c>
      <c r="L14" s="24">
        <v>95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48</v>
      </c>
      <c r="B16" s="27">
        <v>46098</v>
      </c>
      <c r="C16" s="20" t="s">
        <v>86</v>
      </c>
      <c r="D16" s="28">
        <v>0.47916666666666669</v>
      </c>
      <c r="E16" s="28"/>
      <c r="F16" s="24" t="s">
        <v>64</v>
      </c>
      <c r="G16" s="24">
        <v>13.5</v>
      </c>
      <c r="H16" s="24">
        <v>2</v>
      </c>
      <c r="I16" s="22">
        <v>0.5</v>
      </c>
      <c r="J16" s="22">
        <v>2.9</v>
      </c>
      <c r="K16" s="23">
        <v>10.286913925822253</v>
      </c>
      <c r="L16" s="24">
        <v>112</v>
      </c>
      <c r="M16" s="22">
        <v>4</v>
      </c>
      <c r="N16" s="22">
        <v>0</v>
      </c>
      <c r="O16" s="22">
        <v>11.3</v>
      </c>
      <c r="P16" s="23">
        <v>6</v>
      </c>
      <c r="Q16" s="23">
        <v>0.1903225806451613</v>
      </c>
      <c r="R16" s="23">
        <v>0.8032258064516129</v>
      </c>
      <c r="S16" s="22">
        <v>17.142857142857142</v>
      </c>
      <c r="T16" s="23" t="s">
        <v>84</v>
      </c>
      <c r="U16" s="23">
        <v>1.2857142857142858</v>
      </c>
      <c r="V16" s="23">
        <v>1.3571428571428572</v>
      </c>
      <c r="W16" s="23">
        <v>0.35714285714285715</v>
      </c>
      <c r="X16" s="23">
        <v>1.7142857142857144</v>
      </c>
      <c r="Y16" s="24">
        <v>25.714285714285715</v>
      </c>
      <c r="Z16" s="22">
        <v>8.8928856914468408</v>
      </c>
    </row>
    <row r="17" spans="1:37" ht="17.149999999999999" customHeight="1">
      <c r="A17" s="22" t="s">
        <v>48</v>
      </c>
      <c r="B17" s="27">
        <v>46098</v>
      </c>
      <c r="C17" s="20" t="s">
        <v>86</v>
      </c>
      <c r="D17" s="28">
        <v>0.47916666666666669</v>
      </c>
      <c r="E17" s="28"/>
      <c r="F17" s="20"/>
      <c r="G17" s="20"/>
      <c r="H17" s="20"/>
      <c r="I17" s="22">
        <v>5</v>
      </c>
      <c r="J17" s="22">
        <v>2</v>
      </c>
      <c r="K17" s="23">
        <v>9.7970608817354794</v>
      </c>
      <c r="L17" s="24">
        <v>104</v>
      </c>
      <c r="M17" s="22"/>
      <c r="N17" s="22"/>
      <c r="O17" s="22"/>
      <c r="P17" s="23">
        <v>6.7</v>
      </c>
      <c r="Q17" s="23">
        <v>0.38709677419354838</v>
      </c>
      <c r="R17" s="23">
        <v>0.95483870967741935</v>
      </c>
      <c r="S17" s="22">
        <v>16.428571428571427</v>
      </c>
      <c r="T17" s="23" t="s">
        <v>84</v>
      </c>
      <c r="U17" s="23">
        <v>0.39999999999999997</v>
      </c>
      <c r="V17" s="23">
        <v>0.44285714285714289</v>
      </c>
      <c r="W17" s="23">
        <v>0.42857142857142855</v>
      </c>
      <c r="X17" s="23">
        <v>0.87142857142857144</v>
      </c>
      <c r="Y17" s="24">
        <v>22.142857142857142</v>
      </c>
      <c r="Z17" s="22">
        <v>9.1926458832933644</v>
      </c>
    </row>
    <row r="18" spans="1:37" ht="17.149999999999999" customHeight="1">
      <c r="A18" s="22" t="s">
        <v>48</v>
      </c>
      <c r="B18" s="27">
        <v>46098</v>
      </c>
      <c r="C18" s="20" t="s">
        <v>86</v>
      </c>
      <c r="D18" s="28">
        <v>0.47916666666666669</v>
      </c>
      <c r="E18" s="28"/>
      <c r="F18" s="20"/>
      <c r="G18" s="20"/>
      <c r="H18" s="20"/>
      <c r="I18" s="22">
        <v>11</v>
      </c>
      <c r="J18" s="22">
        <v>1.8</v>
      </c>
      <c r="K18" s="23">
        <v>9.7270818754373689</v>
      </c>
      <c r="L18" s="24">
        <v>103</v>
      </c>
      <c r="M18" s="22"/>
      <c r="N18" s="22"/>
      <c r="O18" s="22"/>
      <c r="P18" s="23">
        <v>6.8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48</v>
      </c>
      <c r="B20" s="27">
        <v>46219</v>
      </c>
      <c r="C20" s="20" t="s">
        <v>155</v>
      </c>
      <c r="D20" s="64">
        <v>0.46180555555555558</v>
      </c>
      <c r="E20" s="64"/>
      <c r="F20" s="24" t="s">
        <v>80</v>
      </c>
      <c r="G20" s="24">
        <v>13.5</v>
      </c>
      <c r="H20" s="24">
        <v>2</v>
      </c>
      <c r="I20" s="22">
        <v>0.5</v>
      </c>
      <c r="J20" s="22">
        <v>18.600000000000001</v>
      </c>
      <c r="K20" s="23">
        <v>7.3477956613016095</v>
      </c>
      <c r="L20" s="24">
        <v>116</v>
      </c>
      <c r="M20" s="22">
        <v>8.5</v>
      </c>
      <c r="N20" s="22">
        <v>0</v>
      </c>
      <c r="O20" s="22">
        <v>10.8</v>
      </c>
      <c r="P20" s="23">
        <v>7.1</v>
      </c>
      <c r="Q20" s="23">
        <v>0.38709677419354838</v>
      </c>
      <c r="R20" s="23">
        <v>0.80645161290322576</v>
      </c>
      <c r="S20" s="22">
        <v>8.2142857142857135</v>
      </c>
      <c r="T20" s="23" t="s">
        <v>84</v>
      </c>
      <c r="U20" s="23" t="s">
        <v>83</v>
      </c>
      <c r="V20" s="23" t="s">
        <v>84</v>
      </c>
      <c r="W20" s="23">
        <v>0.14285714285714285</v>
      </c>
      <c r="X20" s="23">
        <v>0.21428571428571427</v>
      </c>
      <c r="Y20" s="24">
        <v>17.857142857142858</v>
      </c>
      <c r="Z20" s="22">
        <v>1.0991207034372503</v>
      </c>
    </row>
    <row r="21" spans="1:37" ht="17.149999999999999" customHeight="1">
      <c r="A21" s="22" t="s">
        <v>48</v>
      </c>
      <c r="B21" s="27">
        <v>46219</v>
      </c>
      <c r="C21" s="20" t="s">
        <v>155</v>
      </c>
      <c r="D21" s="64">
        <v>0.46180555555555558</v>
      </c>
      <c r="E21" s="64"/>
      <c r="F21" s="20"/>
      <c r="G21" s="20"/>
      <c r="H21" s="20"/>
      <c r="I21" s="22">
        <v>5</v>
      </c>
      <c r="J21" s="22">
        <v>14.5</v>
      </c>
      <c r="K21" s="23">
        <v>7.3477956613016095</v>
      </c>
      <c r="L21" s="24">
        <v>106</v>
      </c>
      <c r="M21" s="22"/>
      <c r="N21" s="22"/>
      <c r="O21" s="22"/>
      <c r="P21" s="23">
        <v>7.3</v>
      </c>
      <c r="Q21" s="23">
        <v>0.61290322580645162</v>
      </c>
      <c r="R21" s="23">
        <v>0.93548387096774188</v>
      </c>
      <c r="S21" s="22">
        <v>12.857142857142858</v>
      </c>
      <c r="T21" s="23" t="s">
        <v>84</v>
      </c>
      <c r="U21" s="23" t="s">
        <v>83</v>
      </c>
      <c r="V21" s="23" t="s">
        <v>84</v>
      </c>
      <c r="W21" s="23" t="s">
        <v>84</v>
      </c>
      <c r="X21" s="23">
        <v>0.14285714285714285</v>
      </c>
      <c r="Y21" s="24">
        <v>15.714285714285714</v>
      </c>
      <c r="Z21" s="22">
        <v>0.64948041566746584</v>
      </c>
    </row>
    <row r="22" spans="1:37" ht="17.149999999999999" customHeight="1">
      <c r="A22" s="22" t="s">
        <v>48</v>
      </c>
      <c r="B22" s="27">
        <v>46219</v>
      </c>
      <c r="C22" s="20" t="s">
        <v>155</v>
      </c>
      <c r="D22" s="64">
        <v>0.46180555555555558</v>
      </c>
      <c r="E22" s="64"/>
      <c r="F22" s="20"/>
      <c r="G22" s="20"/>
      <c r="H22" s="20"/>
      <c r="I22" s="22">
        <v>11</v>
      </c>
      <c r="J22" s="22" t="s">
        <v>157</v>
      </c>
      <c r="K22" s="23">
        <v>7.4177746675997192</v>
      </c>
      <c r="L22" s="24">
        <v>98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 t="s">
        <v>48</v>
      </c>
      <c r="B24" s="27">
        <v>46251</v>
      </c>
      <c r="C24" s="20" t="s">
        <v>168</v>
      </c>
      <c r="D24" s="64">
        <v>0.4861111111111111</v>
      </c>
      <c r="E24" s="64"/>
      <c r="F24" s="24" t="s">
        <v>64</v>
      </c>
      <c r="G24" s="24">
        <v>27</v>
      </c>
      <c r="H24" s="24">
        <v>6</v>
      </c>
      <c r="I24" s="22">
        <v>0.5</v>
      </c>
      <c r="J24" s="22">
        <v>13.5</v>
      </c>
      <c r="K24" s="23">
        <v>6.0111966410076976</v>
      </c>
      <c r="L24" s="24">
        <v>86</v>
      </c>
      <c r="M24" s="22">
        <v>8.1</v>
      </c>
      <c r="N24" s="22">
        <v>0</v>
      </c>
      <c r="O24" s="22">
        <v>19</v>
      </c>
      <c r="P24" s="23">
        <v>7.2</v>
      </c>
      <c r="Q24" s="23">
        <v>0.4838709677419355</v>
      </c>
      <c r="R24" s="23">
        <v>0.87096774193548387</v>
      </c>
      <c r="S24" s="22">
        <v>15.714285714285714</v>
      </c>
      <c r="T24" s="23" t="s">
        <v>84</v>
      </c>
      <c r="U24" s="23" t="s">
        <v>83</v>
      </c>
      <c r="V24" s="23">
        <v>0.17857142857142858</v>
      </c>
      <c r="W24" s="23">
        <v>0.21428571428571427</v>
      </c>
      <c r="X24" s="23">
        <v>0.39285714285714285</v>
      </c>
      <c r="Y24" s="24">
        <v>16.428571428571427</v>
      </c>
      <c r="Z24" s="22">
        <v>1.4988009592326133</v>
      </c>
    </row>
    <row r="25" spans="1:37" ht="17.149999999999999" customHeight="1">
      <c r="A25" s="22" t="s">
        <v>48</v>
      </c>
      <c r="B25" s="27">
        <v>46251</v>
      </c>
      <c r="C25" s="20" t="s">
        <v>168</v>
      </c>
      <c r="D25" s="64">
        <v>0.4861111111111111</v>
      </c>
      <c r="E25" s="64"/>
      <c r="F25" s="20"/>
      <c r="G25" s="20"/>
      <c r="H25" s="20"/>
      <c r="I25" s="22">
        <v>5</v>
      </c>
      <c r="J25" s="22">
        <v>12.9</v>
      </c>
      <c r="K25" s="23">
        <v>6.1861441567529738</v>
      </c>
      <c r="L25" s="24">
        <v>87</v>
      </c>
      <c r="M25" s="22"/>
      <c r="N25" s="22"/>
      <c r="O25" s="22"/>
      <c r="P25" s="23">
        <v>7.2</v>
      </c>
      <c r="Q25" s="23">
        <v>0.5161290322580645</v>
      </c>
      <c r="R25" s="23">
        <v>0.93548387096774188</v>
      </c>
      <c r="S25" s="22">
        <v>16.428571428571427</v>
      </c>
      <c r="T25" s="23" t="s">
        <v>84</v>
      </c>
      <c r="U25" s="23" t="s">
        <v>83</v>
      </c>
      <c r="V25" s="23">
        <v>0.25</v>
      </c>
      <c r="W25" s="23">
        <v>0.35714285714285715</v>
      </c>
      <c r="X25" s="23">
        <v>0.60714285714285721</v>
      </c>
      <c r="Y25" s="24">
        <v>16.428571428571427</v>
      </c>
      <c r="Z25" s="22">
        <v>1.6486810551558753</v>
      </c>
    </row>
    <row r="26" spans="1:37" ht="17.149999999999999" customHeight="1">
      <c r="A26" s="22" t="s">
        <v>48</v>
      </c>
      <c r="B26" s="27">
        <v>46251</v>
      </c>
      <c r="C26" s="20" t="s">
        <v>168</v>
      </c>
      <c r="D26" s="64">
        <v>0.4861111111111111</v>
      </c>
      <c r="E26" s="64"/>
      <c r="F26" s="20"/>
      <c r="G26" s="20"/>
      <c r="H26" s="20"/>
      <c r="I26" s="22">
        <v>11</v>
      </c>
      <c r="J26" s="22">
        <v>12.2</v>
      </c>
      <c r="K26" s="23">
        <v>6.3051084674597613</v>
      </c>
      <c r="L26" s="24">
        <v>87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  <c r="AB27" s="26" t="s">
        <v>30</v>
      </c>
      <c r="AK27" s="26" t="s">
        <v>65</v>
      </c>
    </row>
    <row r="28" spans="1:37" ht="12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K91"/>
  <sheetViews>
    <sheetView showGridLines="0" zoomScale="55" zoomScaleNormal="55" workbookViewId="0">
      <selection activeCell="W47" sqref="W47:W49"/>
    </sheetView>
  </sheetViews>
  <sheetFormatPr defaultColWidth="11.3984375" defaultRowHeight="11.5"/>
  <cols>
    <col min="3" max="3" width="26.69921875" customWidth="1"/>
    <col min="4" max="4" width="9.8984375" customWidth="1"/>
    <col min="5" max="5" width="7.8984375" customWidth="1"/>
    <col min="6" max="7" width="9" customWidth="1"/>
    <col min="8" max="8" width="8.69921875" customWidth="1"/>
    <col min="9" max="9" width="8.3984375" customWidth="1"/>
    <col min="10" max="10" width="10.8984375" customWidth="1"/>
    <col min="11" max="11" width="8.296875" customWidth="1"/>
    <col min="12" max="12" width="10.296875" customWidth="1"/>
    <col min="13" max="13" width="10.09765625" customWidth="1"/>
    <col min="14" max="14" width="13" customWidth="1"/>
    <col min="15" max="15" width="17.3984375" customWidth="1"/>
    <col min="16" max="17" width="9" customWidth="1"/>
    <col min="18" max="18" width="8.3984375" customWidth="1"/>
    <col min="19" max="19" width="8.8984375" customWidth="1"/>
    <col min="20" max="21" width="9" customWidth="1"/>
    <col min="22" max="22" width="9.3984375" customWidth="1"/>
    <col min="23" max="23" width="8.8984375" customWidth="1"/>
    <col min="24" max="24" width="8.09765625" customWidth="1"/>
    <col min="25" max="25" width="7.8984375" customWidth="1"/>
    <col min="26" max="26" width="9.69921875" customWidth="1"/>
  </cols>
  <sheetData>
    <row r="1" spans="1:36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6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6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A3" s="26"/>
      <c r="AB3" s="26" t="s">
        <v>14</v>
      </c>
      <c r="AJ3" s="26" t="s">
        <v>19</v>
      </c>
    </row>
    <row r="4" spans="1:36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6" ht="17.149999999999999" customHeight="1">
      <c r="A5" s="29" t="s">
        <v>3</v>
      </c>
      <c r="B5" s="29"/>
      <c r="C5" s="25" t="s">
        <v>50</v>
      </c>
      <c r="D5" s="25" t="s">
        <v>52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6" ht="17.149999999999999" customHeight="1">
      <c r="A6" s="29" t="s">
        <v>61</v>
      </c>
      <c r="B6" s="29"/>
      <c r="C6" s="68">
        <v>32404051</v>
      </c>
    </row>
    <row r="7" spans="1:36" ht="17.149999999999999" customHeight="1"/>
    <row r="8" spans="1:36" ht="17.149999999999999" customHeight="1"/>
    <row r="9" spans="1:36" ht="17.149999999999999" customHeight="1"/>
    <row r="10" spans="1:36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6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6" ht="17.149999999999999" customHeight="1">
      <c r="A12" s="22" t="s">
        <v>50</v>
      </c>
      <c r="B12" s="27">
        <v>46037</v>
      </c>
      <c r="C12" s="20" t="s">
        <v>71</v>
      </c>
      <c r="D12" s="28">
        <v>0.4375</v>
      </c>
      <c r="E12" s="28"/>
      <c r="F12" s="24" t="s">
        <v>64</v>
      </c>
      <c r="G12" s="24">
        <v>22.5</v>
      </c>
      <c r="H12" s="24">
        <v>4</v>
      </c>
      <c r="I12" s="22">
        <v>0.5</v>
      </c>
      <c r="J12" s="22">
        <v>2.7</v>
      </c>
      <c r="K12" s="23">
        <v>8.6773967809657098</v>
      </c>
      <c r="L12" s="24">
        <v>95</v>
      </c>
      <c r="M12" s="22">
        <v>9.1999999999999993</v>
      </c>
      <c r="N12" s="22"/>
      <c r="O12" s="22">
        <v>16.399999999999999</v>
      </c>
      <c r="P12" s="23">
        <v>7.2</v>
      </c>
      <c r="Q12" s="23">
        <v>0.77419354838709675</v>
      </c>
      <c r="R12" s="23">
        <v>1</v>
      </c>
      <c r="S12" s="22">
        <v>20</v>
      </c>
      <c r="T12" s="23">
        <v>0.17857142857142858</v>
      </c>
      <c r="U12" s="23">
        <v>3.2857142857142856</v>
      </c>
      <c r="V12" s="23">
        <v>3.5</v>
      </c>
      <c r="W12" s="23">
        <v>0.2857142857142857</v>
      </c>
      <c r="X12" s="23">
        <v>3.7857142857142856</v>
      </c>
      <c r="Y12" s="24">
        <v>20.714285714285715</v>
      </c>
      <c r="Z12" s="22">
        <v>0.94924060751398875</v>
      </c>
    </row>
    <row r="13" spans="1:36" ht="17.149999999999999" customHeight="1">
      <c r="A13" s="22" t="s">
        <v>50</v>
      </c>
      <c r="B13" s="27">
        <v>46037</v>
      </c>
      <c r="C13" s="20" t="s">
        <v>71</v>
      </c>
      <c r="D13" s="28">
        <v>0.4375</v>
      </c>
      <c r="E13" s="28"/>
      <c r="F13" s="20"/>
      <c r="G13" s="20"/>
      <c r="H13" s="20"/>
      <c r="I13" s="22">
        <v>5</v>
      </c>
      <c r="J13" s="22">
        <v>2.6</v>
      </c>
      <c r="K13" s="23">
        <v>8.7473757872638203</v>
      </c>
      <c r="L13" s="24">
        <v>96</v>
      </c>
      <c r="M13" s="22"/>
      <c r="N13" s="22"/>
      <c r="O13" s="22"/>
      <c r="P13" s="23">
        <v>7.2</v>
      </c>
      <c r="Q13" s="23">
        <v>0.74193548387096775</v>
      </c>
      <c r="R13" s="23">
        <v>1</v>
      </c>
      <c r="S13" s="22">
        <v>20.357142857142858</v>
      </c>
      <c r="T13" s="23">
        <v>0.18571428571428572</v>
      </c>
      <c r="U13" s="23">
        <v>3.2857142857142856</v>
      </c>
      <c r="V13" s="23">
        <v>3.5</v>
      </c>
      <c r="W13" s="23">
        <v>0.2857142857142857</v>
      </c>
      <c r="X13" s="23">
        <v>3.7857142857142856</v>
      </c>
      <c r="Y13" s="24">
        <v>19.285714285714285</v>
      </c>
      <c r="Z13" s="22">
        <v>0.49960031974420455</v>
      </c>
    </row>
    <row r="14" spans="1:36" ht="17.149999999999999" customHeight="1">
      <c r="A14" s="22" t="s">
        <v>50</v>
      </c>
      <c r="B14" s="27">
        <v>46037</v>
      </c>
      <c r="C14" s="20" t="s">
        <v>71</v>
      </c>
      <c r="D14" s="28">
        <v>0.4375</v>
      </c>
      <c r="E14" s="28"/>
      <c r="F14" s="20"/>
      <c r="G14" s="20"/>
      <c r="H14" s="20"/>
      <c r="I14" s="22">
        <v>15</v>
      </c>
      <c r="J14" s="22">
        <v>2</v>
      </c>
      <c r="K14" s="23">
        <v>8.6074177746675993</v>
      </c>
      <c r="L14" s="24">
        <v>93</v>
      </c>
      <c r="M14" s="22"/>
      <c r="N14" s="22"/>
      <c r="O14" s="22"/>
      <c r="P14" s="23">
        <v>7.4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6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6" ht="17.149999999999999" customHeight="1">
      <c r="A16" s="22" t="s">
        <v>50</v>
      </c>
      <c r="B16" s="27">
        <v>46098</v>
      </c>
      <c r="C16" s="20" t="s">
        <v>85</v>
      </c>
      <c r="D16" s="28">
        <v>0.41666666666666669</v>
      </c>
      <c r="E16" s="28"/>
      <c r="F16" s="24" t="s">
        <v>64</v>
      </c>
      <c r="G16" s="24">
        <v>18</v>
      </c>
      <c r="H16" s="24">
        <v>1</v>
      </c>
      <c r="I16" s="22">
        <v>0.5</v>
      </c>
      <c r="J16" s="22">
        <v>2.8</v>
      </c>
      <c r="K16" s="23">
        <v>10.006997900629811</v>
      </c>
      <c r="L16" s="24">
        <v>109</v>
      </c>
      <c r="M16" s="22">
        <v>5.9</v>
      </c>
      <c r="N16" s="22">
        <v>0</v>
      </c>
      <c r="O16" s="22">
        <v>16.7</v>
      </c>
      <c r="P16" s="23">
        <v>6.6</v>
      </c>
      <c r="Q16" s="23">
        <v>0.22258064516129034</v>
      </c>
      <c r="R16" s="23">
        <v>0.80967741935483872</v>
      </c>
      <c r="S16" s="22">
        <v>23.214285714285715</v>
      </c>
      <c r="T16" s="23">
        <v>9.9999999999999992E-2</v>
      </c>
      <c r="U16" s="23">
        <v>2</v>
      </c>
      <c r="V16" s="23">
        <v>2.0714285714285716</v>
      </c>
      <c r="W16" s="23">
        <v>0.35714285714285715</v>
      </c>
      <c r="X16" s="23">
        <v>2.4285714285714288</v>
      </c>
      <c r="Y16" s="24">
        <v>24.285714285714285</v>
      </c>
      <c r="Z16" s="22">
        <v>2.8976818545163865</v>
      </c>
    </row>
    <row r="17" spans="1:36" ht="17.149999999999999" customHeight="1">
      <c r="A17" s="22" t="s">
        <v>50</v>
      </c>
      <c r="B17" s="27">
        <v>46098</v>
      </c>
      <c r="C17" s="20" t="s">
        <v>85</v>
      </c>
      <c r="D17" s="28">
        <v>0.41666666666666669</v>
      </c>
      <c r="E17" s="28"/>
      <c r="F17" s="20"/>
      <c r="G17" s="20"/>
      <c r="H17" s="20"/>
      <c r="I17" s="22">
        <v>5</v>
      </c>
      <c r="J17" s="22">
        <v>2.5</v>
      </c>
      <c r="K17" s="23">
        <v>9.6571028691392584</v>
      </c>
      <c r="L17" s="24">
        <v>104</v>
      </c>
      <c r="M17" s="22"/>
      <c r="N17" s="22"/>
      <c r="O17" s="22"/>
      <c r="P17" s="23">
        <v>6.8</v>
      </c>
      <c r="Q17" s="23">
        <v>0.35483870967741937</v>
      </c>
      <c r="R17" s="23">
        <v>0.8935483870967742</v>
      </c>
      <c r="S17" s="22">
        <v>1.0714285714285714</v>
      </c>
      <c r="T17" s="23" t="s">
        <v>84</v>
      </c>
      <c r="U17" s="23" t="s">
        <v>83</v>
      </c>
      <c r="V17" s="23">
        <v>0.29285714285714282</v>
      </c>
      <c r="W17" s="23">
        <v>0.2857142857142857</v>
      </c>
      <c r="X17" s="23">
        <v>0.57857142857142851</v>
      </c>
      <c r="Y17" s="24">
        <v>20.714285714285715</v>
      </c>
      <c r="Z17" s="22">
        <v>4.3465227817745795</v>
      </c>
    </row>
    <row r="18" spans="1:36" ht="17.149999999999999" customHeight="1">
      <c r="A18" s="22" t="s">
        <v>50</v>
      </c>
      <c r="B18" s="27">
        <v>46098</v>
      </c>
      <c r="C18" s="20" t="s">
        <v>85</v>
      </c>
      <c r="D18" s="28">
        <v>0.41666666666666669</v>
      </c>
      <c r="E18" s="28"/>
      <c r="F18" s="20"/>
      <c r="G18" s="20"/>
      <c r="H18" s="20"/>
      <c r="I18" s="22">
        <v>15</v>
      </c>
      <c r="J18" s="22">
        <v>2.1</v>
      </c>
      <c r="K18" s="23">
        <v>9.0972708187543727</v>
      </c>
      <c r="L18" s="24">
        <v>97</v>
      </c>
      <c r="M18" s="22"/>
      <c r="N18" s="22"/>
      <c r="O18" s="22"/>
      <c r="P18" s="23">
        <v>7.1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6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6" ht="17.149999999999999" customHeight="1">
      <c r="A20" s="22" t="s">
        <v>50</v>
      </c>
      <c r="B20" s="27">
        <v>46219</v>
      </c>
      <c r="C20" s="20" t="s">
        <v>155</v>
      </c>
      <c r="D20" s="64">
        <v>0.41666666666666669</v>
      </c>
      <c r="E20" s="64"/>
      <c r="F20" s="24" t="s">
        <v>80</v>
      </c>
      <c r="G20" s="24">
        <v>18</v>
      </c>
      <c r="H20" s="24">
        <v>2</v>
      </c>
      <c r="I20" s="22">
        <v>0.5</v>
      </c>
      <c r="J20" s="22">
        <v>16.899999999999999</v>
      </c>
      <c r="K20" s="23">
        <v>7.2778166550034991</v>
      </c>
      <c r="L20" s="24">
        <v>112</v>
      </c>
      <c r="M20" s="22">
        <v>5.9</v>
      </c>
      <c r="N20" s="22">
        <v>0</v>
      </c>
      <c r="O20" s="22">
        <v>16.3</v>
      </c>
      <c r="P20" s="23">
        <v>7.1</v>
      </c>
      <c r="Q20" s="23">
        <v>0.32258064516129031</v>
      </c>
      <c r="R20" s="23">
        <v>0.93548387096774188</v>
      </c>
      <c r="S20" s="22">
        <v>14.285714285714286</v>
      </c>
      <c r="T20" s="23" t="s">
        <v>84</v>
      </c>
      <c r="U20" s="23" t="s">
        <v>83</v>
      </c>
      <c r="V20" s="23" t="s">
        <v>84</v>
      </c>
      <c r="W20" s="23">
        <v>0.6428571428571429</v>
      </c>
      <c r="X20" s="23">
        <v>0.7142857142857143</v>
      </c>
      <c r="Y20" s="24">
        <v>21.428571428571427</v>
      </c>
      <c r="Z20" s="22">
        <v>3.796962430055955</v>
      </c>
    </row>
    <row r="21" spans="1:36" ht="17.149999999999999" customHeight="1">
      <c r="A21" s="22" t="s">
        <v>50</v>
      </c>
      <c r="B21" s="27">
        <v>46219</v>
      </c>
      <c r="C21" s="20" t="s">
        <v>155</v>
      </c>
      <c r="D21" s="64">
        <v>0.41666666666666669</v>
      </c>
      <c r="E21" s="64"/>
      <c r="F21" s="20"/>
      <c r="G21" s="20"/>
      <c r="H21" s="20"/>
      <c r="I21" s="22">
        <v>5</v>
      </c>
      <c r="J21" s="22">
        <v>16.600000000000001</v>
      </c>
      <c r="K21" s="23">
        <v>7.2078376487053886</v>
      </c>
      <c r="L21" s="24">
        <v>109</v>
      </c>
      <c r="M21" s="22"/>
      <c r="N21" s="22"/>
      <c r="O21" s="22"/>
      <c r="P21" s="23">
        <v>7.2</v>
      </c>
      <c r="Q21" s="23">
        <v>0.31935483870967746</v>
      </c>
      <c r="R21" s="23">
        <v>0.87096774193548387</v>
      </c>
      <c r="S21" s="22">
        <v>13.214285714285714</v>
      </c>
      <c r="T21" s="23" t="s">
        <v>84</v>
      </c>
      <c r="U21" s="23" t="s">
        <v>83</v>
      </c>
      <c r="V21" s="23" t="s">
        <v>84</v>
      </c>
      <c r="W21" s="23">
        <v>0.35714285714285715</v>
      </c>
      <c r="X21" s="23">
        <v>0.4285714285714286</v>
      </c>
      <c r="Y21" s="24">
        <v>19.285714285714285</v>
      </c>
      <c r="Z21" s="22">
        <v>2.2981614708233407</v>
      </c>
    </row>
    <row r="22" spans="1:36" ht="17.149999999999999" customHeight="1">
      <c r="A22" s="22" t="s">
        <v>50</v>
      </c>
      <c r="B22" s="27">
        <v>46219</v>
      </c>
      <c r="C22" s="20" t="s">
        <v>155</v>
      </c>
      <c r="D22" s="64">
        <v>0.41666666666666669</v>
      </c>
      <c r="E22" s="64"/>
      <c r="F22" s="20"/>
      <c r="G22" s="20"/>
      <c r="H22" s="20"/>
      <c r="I22" s="22">
        <v>15</v>
      </c>
      <c r="J22" s="22">
        <v>15.6</v>
      </c>
      <c r="K22" s="23">
        <v>6.7179846046186142</v>
      </c>
      <c r="L22" s="24">
        <v>100</v>
      </c>
      <c r="M22" s="22"/>
      <c r="N22" s="22"/>
      <c r="O22" s="22"/>
      <c r="P22" s="23">
        <v>7.4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6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6" ht="17.149999999999999" customHeight="1">
      <c r="A24" s="22" t="s">
        <v>50</v>
      </c>
      <c r="B24" s="27">
        <v>46251</v>
      </c>
      <c r="C24" s="20" t="s">
        <v>168</v>
      </c>
      <c r="D24" s="64">
        <v>0.51388888888888884</v>
      </c>
      <c r="E24" s="64"/>
      <c r="F24" s="24" t="s">
        <v>64</v>
      </c>
      <c r="G24" s="24">
        <v>27</v>
      </c>
      <c r="H24" s="24">
        <v>1</v>
      </c>
      <c r="I24" s="22">
        <v>0.5</v>
      </c>
      <c r="J24" s="22">
        <v>15.2</v>
      </c>
      <c r="K24" s="23">
        <v>6.6899930020993708</v>
      </c>
      <c r="L24" s="24">
        <v>99</v>
      </c>
      <c r="M24" s="22">
        <v>8</v>
      </c>
      <c r="N24" s="22">
        <v>0</v>
      </c>
      <c r="O24" s="22">
        <v>16.2</v>
      </c>
      <c r="P24" s="23">
        <v>7.2</v>
      </c>
      <c r="Q24" s="23">
        <v>0.5161290322580645</v>
      </c>
      <c r="R24" s="23">
        <v>0.93548387096774188</v>
      </c>
      <c r="S24" s="22">
        <v>20</v>
      </c>
      <c r="T24" s="23" t="s">
        <v>84</v>
      </c>
      <c r="U24" s="23" t="s">
        <v>83</v>
      </c>
      <c r="V24" s="23">
        <v>0.14285714285714285</v>
      </c>
      <c r="W24" s="23">
        <v>0.2857142857142857</v>
      </c>
      <c r="X24" s="23">
        <v>0.42857142857142855</v>
      </c>
      <c r="Y24" s="24">
        <v>17.142857142857142</v>
      </c>
      <c r="Z24" s="22">
        <v>3.2973621103117505</v>
      </c>
      <c r="AA24" s="34"/>
    </row>
    <row r="25" spans="1:36" ht="17.149999999999999" customHeight="1">
      <c r="A25" s="22" t="s">
        <v>50</v>
      </c>
      <c r="B25" s="27">
        <v>46251</v>
      </c>
      <c r="C25" s="20" t="s">
        <v>168</v>
      </c>
      <c r="D25" s="64">
        <v>0.51388888888888884</v>
      </c>
      <c r="E25" s="64"/>
      <c r="F25" s="20"/>
      <c r="G25" s="20"/>
      <c r="H25" s="20"/>
      <c r="I25" s="22">
        <v>5</v>
      </c>
      <c r="J25" s="22">
        <v>12.4</v>
      </c>
      <c r="K25" s="23">
        <v>6.5640307907627715</v>
      </c>
      <c r="L25" s="24">
        <v>91</v>
      </c>
      <c r="M25" s="22"/>
      <c r="N25" s="22"/>
      <c r="O25" s="22"/>
      <c r="P25" s="23">
        <v>7.2</v>
      </c>
      <c r="Q25" s="23">
        <v>0.45161290322580644</v>
      </c>
      <c r="R25" s="23">
        <v>1</v>
      </c>
      <c r="S25" s="22">
        <v>16.785714285714285</v>
      </c>
      <c r="T25" s="23" t="s">
        <v>84</v>
      </c>
      <c r="U25" s="23" t="s">
        <v>83</v>
      </c>
      <c r="V25" s="23">
        <v>9.285714285714286E-2</v>
      </c>
      <c r="W25" s="23">
        <v>0.21428571428571427</v>
      </c>
      <c r="X25" s="23">
        <v>0.30714285714285716</v>
      </c>
      <c r="Y25" s="24">
        <v>19.285714285714285</v>
      </c>
      <c r="Z25" s="22">
        <v>2.797761790567546</v>
      </c>
      <c r="AA25" s="34"/>
    </row>
    <row r="26" spans="1:36" ht="17.149999999999999" customHeight="1">
      <c r="A26" s="22" t="s">
        <v>50</v>
      </c>
      <c r="B26" s="27">
        <v>46251</v>
      </c>
      <c r="C26" s="20" t="s">
        <v>168</v>
      </c>
      <c r="D26" s="64">
        <v>0.51388888888888884</v>
      </c>
      <c r="E26" s="64"/>
      <c r="F26" s="20"/>
      <c r="G26" s="20"/>
      <c r="H26" s="20"/>
      <c r="I26" s="22">
        <v>15</v>
      </c>
      <c r="J26" s="22">
        <v>10</v>
      </c>
      <c r="K26" s="23">
        <v>6.7599720083974804</v>
      </c>
      <c r="L26" s="24">
        <v>92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A26" s="34"/>
    </row>
    <row r="27" spans="1:36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6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J28" s="26" t="s">
        <v>65</v>
      </c>
    </row>
    <row r="29" spans="1:36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6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6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2" spans="1:36" ht="12.5">
      <c r="Z32" s="23"/>
    </row>
    <row r="59" spans="28:37" ht="15.5">
      <c r="AB59" s="26" t="s">
        <v>31</v>
      </c>
      <c r="AK59" s="26" t="s">
        <v>32</v>
      </c>
    </row>
    <row r="91" spans="28:28" ht="15.5">
      <c r="AB91" s="26" t="s">
        <v>66</v>
      </c>
    </row>
  </sheetData>
  <pageMargins left="0.7" right="0.7" top="0.75" bottom="0.75" header="0.3" footer="0.3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K88"/>
  <sheetViews>
    <sheetView showGridLines="0" zoomScale="55" zoomScaleNormal="55" workbookViewId="0">
      <selection activeCell="W47" sqref="W47:X47"/>
    </sheetView>
  </sheetViews>
  <sheetFormatPr defaultColWidth="11.3984375" defaultRowHeight="11.5"/>
  <cols>
    <col min="3" max="3" width="26.3984375" customWidth="1"/>
    <col min="5" max="5" width="7.69921875" customWidth="1"/>
    <col min="6" max="6" width="8.3984375" customWidth="1"/>
    <col min="7" max="7" width="9.09765625" customWidth="1"/>
    <col min="8" max="8" width="7.3984375" customWidth="1"/>
    <col min="9" max="9" width="7.8984375" customWidth="1"/>
    <col min="10" max="10" width="11.69921875" customWidth="1"/>
    <col min="11" max="11" width="8.3984375" customWidth="1"/>
    <col min="12" max="12" width="10" customWidth="1"/>
    <col min="13" max="13" width="8.8984375" customWidth="1"/>
    <col min="14" max="14" width="13.296875" customWidth="1"/>
    <col min="15" max="15" width="17.3984375" customWidth="1"/>
    <col min="16" max="16" width="9.3984375" customWidth="1"/>
    <col min="17" max="17" width="8.296875" customWidth="1"/>
    <col min="18" max="18" width="9.3984375" customWidth="1"/>
    <col min="19" max="20" width="9" customWidth="1"/>
    <col min="21" max="21" width="9.09765625" customWidth="1"/>
    <col min="22" max="22" width="9.3984375" customWidth="1"/>
    <col min="23" max="23" width="9.296875" customWidth="1"/>
    <col min="24" max="25" width="8.09765625" customWidth="1"/>
    <col min="26" max="26" width="8.898437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  <c r="AA2" s="26"/>
      <c r="AB2" s="26" t="s">
        <v>14</v>
      </c>
      <c r="AK2" s="26" t="s">
        <v>19</v>
      </c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51</v>
      </c>
      <c r="D5" s="25" t="s">
        <v>54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/>
    <row r="8" spans="1:37" ht="17.149999999999999" customHeight="1"/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51</v>
      </c>
      <c r="B12" s="27">
        <v>46042</v>
      </c>
      <c r="C12" s="20" t="s">
        <v>75</v>
      </c>
      <c r="D12" s="28">
        <v>0.54513888888888884</v>
      </c>
      <c r="E12" s="28"/>
      <c r="F12" s="24" t="s">
        <v>63</v>
      </c>
      <c r="G12" s="24">
        <v>13.5</v>
      </c>
      <c r="H12" s="22">
        <v>4</v>
      </c>
      <c r="I12" s="22">
        <v>0.5</v>
      </c>
      <c r="J12" s="22">
        <v>3.5</v>
      </c>
      <c r="K12" s="23">
        <v>8.5374387683694888</v>
      </c>
      <c r="L12" s="24">
        <v>95</v>
      </c>
      <c r="M12" s="22">
        <v>11.4</v>
      </c>
      <c r="N12" s="22"/>
      <c r="O12" s="22">
        <v>13.6</v>
      </c>
      <c r="P12" s="23">
        <v>6.9</v>
      </c>
      <c r="Q12" s="23">
        <v>0.74193548387096775</v>
      </c>
      <c r="R12" s="23">
        <v>1.1612903225806452</v>
      </c>
      <c r="S12" s="22">
        <v>19.285714285714285</v>
      </c>
      <c r="T12" s="23">
        <v>9.9999999999999992E-2</v>
      </c>
      <c r="U12" s="23">
        <v>3.6428571428571428</v>
      </c>
      <c r="V12" s="23">
        <v>3.7142857142857144</v>
      </c>
      <c r="W12" s="23">
        <v>0.35714285714285715</v>
      </c>
      <c r="X12" s="23">
        <v>4.0714285714285712</v>
      </c>
      <c r="Y12" s="24">
        <v>20.714285714285715</v>
      </c>
      <c r="Z12" s="22">
        <v>0.79936051159072719</v>
      </c>
    </row>
    <row r="13" spans="1:37" ht="17.149999999999999" customHeight="1">
      <c r="A13" s="22" t="s">
        <v>51</v>
      </c>
      <c r="B13" s="27">
        <v>46042</v>
      </c>
      <c r="C13" s="20" t="s">
        <v>75</v>
      </c>
      <c r="D13" s="28">
        <v>0.54513888888888884</v>
      </c>
      <c r="E13" s="28"/>
      <c r="F13" s="20"/>
      <c r="G13" s="20"/>
      <c r="H13" s="20"/>
      <c r="I13" s="22">
        <v>5</v>
      </c>
      <c r="J13" s="22">
        <v>3.5</v>
      </c>
      <c r="K13" s="23">
        <v>8.5374387683694888</v>
      </c>
      <c r="L13" s="24">
        <v>95</v>
      </c>
      <c r="M13" s="22"/>
      <c r="N13" s="22"/>
      <c r="O13" s="22"/>
      <c r="P13" s="23">
        <v>6.9</v>
      </c>
      <c r="Q13" s="23">
        <v>0.74193548387096775</v>
      </c>
      <c r="R13" s="23">
        <v>1</v>
      </c>
      <c r="S13" s="22">
        <v>19.285714285714285</v>
      </c>
      <c r="T13" s="23">
        <v>0.1142857142857143</v>
      </c>
      <c r="U13" s="23">
        <v>3.5714285714285716</v>
      </c>
      <c r="V13" s="23">
        <v>3.7142857142857144</v>
      </c>
      <c r="W13" s="23">
        <v>0.2857142857142857</v>
      </c>
      <c r="X13" s="23">
        <v>4</v>
      </c>
      <c r="Y13" s="24">
        <v>17.857142857142858</v>
      </c>
      <c r="Z13" s="22">
        <v>0.54956035171862516</v>
      </c>
    </row>
    <row r="14" spans="1:37" ht="17.149999999999999" customHeight="1">
      <c r="A14" s="22" t="s">
        <v>51</v>
      </c>
      <c r="B14" s="27">
        <v>46042</v>
      </c>
      <c r="C14" s="20" t="s">
        <v>75</v>
      </c>
      <c r="D14" s="28">
        <v>0.54513888888888884</v>
      </c>
      <c r="E14" s="28"/>
      <c r="F14" s="20"/>
      <c r="G14" s="20"/>
      <c r="H14" s="20"/>
      <c r="I14" s="22">
        <v>10</v>
      </c>
      <c r="J14" s="22">
        <v>3.5</v>
      </c>
      <c r="K14" s="23">
        <v>8.5374387683694888</v>
      </c>
      <c r="L14" s="24">
        <v>95</v>
      </c>
      <c r="M14" s="22"/>
      <c r="N14" s="22"/>
      <c r="O14" s="22"/>
      <c r="P14" s="23">
        <v>6.9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56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51</v>
      </c>
      <c r="B16" s="27">
        <v>46099</v>
      </c>
      <c r="C16" s="20" t="s">
        <v>86</v>
      </c>
      <c r="D16" s="28">
        <v>0.47569444444444442</v>
      </c>
      <c r="E16" s="28"/>
      <c r="F16" s="24" t="s">
        <v>64</v>
      </c>
      <c r="G16" s="24">
        <v>22.5</v>
      </c>
      <c r="H16" s="22">
        <v>4</v>
      </c>
      <c r="I16" s="22">
        <v>0.5</v>
      </c>
      <c r="J16" s="22">
        <v>3.2</v>
      </c>
      <c r="K16" s="23">
        <v>9.3771868439468165</v>
      </c>
      <c r="L16" s="24">
        <v>104</v>
      </c>
      <c r="M16" s="22">
        <v>9</v>
      </c>
      <c r="N16" s="22"/>
      <c r="O16" s="22">
        <v>16.600000000000001</v>
      </c>
      <c r="P16" s="23">
        <v>6.9</v>
      </c>
      <c r="Q16" s="23">
        <v>0.30645161290322581</v>
      </c>
      <c r="R16" s="23">
        <v>0.70322580645161292</v>
      </c>
      <c r="S16" s="22">
        <v>9.6428571428571423</v>
      </c>
      <c r="T16" s="23" t="s">
        <v>84</v>
      </c>
      <c r="U16" s="23" t="s">
        <v>83</v>
      </c>
      <c r="V16" s="23">
        <v>0.27142857142857141</v>
      </c>
      <c r="W16" s="23">
        <v>0.2857142857142857</v>
      </c>
      <c r="X16" s="23">
        <v>0.55714285714285716</v>
      </c>
      <c r="Y16" s="24">
        <v>17.857142857142858</v>
      </c>
      <c r="Z16" s="22">
        <v>1.398880895283773</v>
      </c>
    </row>
    <row r="17" spans="1:37" ht="17.149999999999999" customHeight="1">
      <c r="A17" s="22" t="s">
        <v>51</v>
      </c>
      <c r="B17" s="27">
        <v>46099</v>
      </c>
      <c r="C17" s="20" t="s">
        <v>86</v>
      </c>
      <c r="D17" s="28">
        <v>0.47569444444444442</v>
      </c>
      <c r="E17" s="28"/>
      <c r="F17" s="20"/>
      <c r="G17" s="20"/>
      <c r="H17" s="20"/>
      <c r="I17" s="22">
        <v>5</v>
      </c>
      <c r="J17" s="22">
        <v>2.8</v>
      </c>
      <c r="K17" s="23">
        <v>9.1672498250524832</v>
      </c>
      <c r="L17" s="24">
        <v>101</v>
      </c>
      <c r="M17" s="22"/>
      <c r="N17" s="22"/>
      <c r="O17" s="22"/>
      <c r="P17" s="23">
        <v>6.9</v>
      </c>
      <c r="Q17" s="23">
        <v>0.4838709677419355</v>
      </c>
      <c r="R17" s="23">
        <v>0.94838709677419353</v>
      </c>
      <c r="S17" s="22">
        <v>7.1428571428571432</v>
      </c>
      <c r="T17" s="23" t="s">
        <v>84</v>
      </c>
      <c r="U17" s="23" t="s">
        <v>83</v>
      </c>
      <c r="V17" s="23">
        <v>0.12142857142857143</v>
      </c>
      <c r="W17" s="23">
        <v>0.2857142857142857</v>
      </c>
      <c r="X17" s="23">
        <v>0.40714285714285714</v>
      </c>
      <c r="Y17" s="24">
        <v>18.571428571428573</v>
      </c>
      <c r="Z17" s="22">
        <v>3.7470023980815346</v>
      </c>
    </row>
    <row r="18" spans="1:37" ht="17.149999999999999" customHeight="1">
      <c r="A18" s="22" t="s">
        <v>51</v>
      </c>
      <c r="B18" s="27">
        <v>46099</v>
      </c>
      <c r="C18" s="20" t="s">
        <v>86</v>
      </c>
      <c r="D18" s="28">
        <v>0.47569444444444442</v>
      </c>
      <c r="E18" s="28"/>
      <c r="F18" s="20"/>
      <c r="G18" s="20"/>
      <c r="H18" s="20"/>
      <c r="I18" s="22">
        <v>10</v>
      </c>
      <c r="J18" s="22">
        <v>2.4</v>
      </c>
      <c r="K18" s="23">
        <v>8.8873337998600412</v>
      </c>
      <c r="L18" s="24">
        <v>97</v>
      </c>
      <c r="M18" s="22"/>
      <c r="N18" s="22"/>
      <c r="O18" s="22"/>
      <c r="P18" s="23">
        <v>7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51</v>
      </c>
      <c r="B20" s="27">
        <v>46218</v>
      </c>
      <c r="C20" s="20" t="s">
        <v>156</v>
      </c>
      <c r="D20" s="64">
        <v>0.39583333333333331</v>
      </c>
      <c r="E20" s="64"/>
      <c r="F20" s="24" t="s">
        <v>80</v>
      </c>
      <c r="G20" s="24">
        <v>0</v>
      </c>
      <c r="H20" s="22">
        <v>0</v>
      </c>
      <c r="I20" s="22">
        <v>0.5</v>
      </c>
      <c r="J20" s="22">
        <v>18.100000000000001</v>
      </c>
      <c r="K20" s="23">
        <v>7.2078376487053886</v>
      </c>
      <c r="L20" s="24">
        <v>114</v>
      </c>
      <c r="M20" s="22">
        <v>4.3</v>
      </c>
      <c r="N20" s="22"/>
      <c r="O20" s="22">
        <v>16.5</v>
      </c>
      <c r="P20" s="23">
        <v>7.1</v>
      </c>
      <c r="Q20" s="23">
        <v>0.70967741935483875</v>
      </c>
      <c r="R20" s="23">
        <v>1.6451612903225807</v>
      </c>
      <c r="S20" s="22">
        <v>11.785714285714286</v>
      </c>
      <c r="T20" s="23" t="s">
        <v>84</v>
      </c>
      <c r="U20" s="23" t="s">
        <v>83</v>
      </c>
      <c r="V20" s="23" t="s">
        <v>84</v>
      </c>
      <c r="W20" s="23">
        <v>7.0714285714285712</v>
      </c>
      <c r="X20" s="23">
        <v>7.1428571428571423</v>
      </c>
      <c r="Y20" s="24">
        <v>41.428571428571431</v>
      </c>
      <c r="Z20" s="79">
        <v>22.8</v>
      </c>
    </row>
    <row r="21" spans="1:37" ht="17.149999999999999" customHeight="1">
      <c r="A21" s="22" t="s">
        <v>51</v>
      </c>
      <c r="B21" s="27">
        <v>46218</v>
      </c>
      <c r="C21" s="20" t="s">
        <v>156</v>
      </c>
      <c r="D21" s="64">
        <v>0.39583333333333331</v>
      </c>
      <c r="E21" s="64"/>
      <c r="F21" s="20"/>
      <c r="G21" s="20"/>
      <c r="H21" s="20"/>
      <c r="I21" s="22">
        <v>5</v>
      </c>
      <c r="J21" s="22">
        <v>17.600000000000001</v>
      </c>
      <c r="K21" s="23">
        <v>6.8579426172148361</v>
      </c>
      <c r="L21" s="24">
        <v>106</v>
      </c>
      <c r="M21" s="22"/>
      <c r="N21" s="22"/>
      <c r="O21" s="22"/>
      <c r="P21" s="23">
        <v>7.1</v>
      </c>
      <c r="Q21" s="23">
        <v>0.21612903225806451</v>
      </c>
      <c r="R21" s="23">
        <v>0.77419354838709675</v>
      </c>
      <c r="S21" s="22">
        <v>12.142857142857142</v>
      </c>
      <c r="T21" s="23" t="s">
        <v>84</v>
      </c>
      <c r="U21" s="23" t="s">
        <v>83</v>
      </c>
      <c r="V21" s="23" t="s">
        <v>84</v>
      </c>
      <c r="W21" s="23">
        <v>1.0714285714285714</v>
      </c>
      <c r="X21" s="23">
        <v>1.1428571428571428</v>
      </c>
      <c r="Y21" s="24">
        <v>22.142857142857142</v>
      </c>
      <c r="Z21" s="22">
        <v>5.3956834532374094</v>
      </c>
    </row>
    <row r="22" spans="1:37" ht="17.149999999999999" customHeight="1">
      <c r="A22" s="22" t="s">
        <v>51</v>
      </c>
      <c r="B22" s="27">
        <v>46218</v>
      </c>
      <c r="C22" s="20" t="s">
        <v>156</v>
      </c>
      <c r="D22" s="64">
        <v>0.39583333333333331</v>
      </c>
      <c r="E22" s="64"/>
      <c r="F22" s="20"/>
      <c r="G22" s="20"/>
      <c r="H22" s="20"/>
      <c r="I22" s="22">
        <v>10</v>
      </c>
      <c r="J22" s="22">
        <v>10.8</v>
      </c>
      <c r="K22" s="23">
        <v>6.2981105668299504</v>
      </c>
      <c r="L22" s="24">
        <v>84</v>
      </c>
      <c r="M22" s="22"/>
      <c r="N22" s="22"/>
      <c r="O22" s="22"/>
      <c r="P22" s="23">
        <v>7.3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 t="s">
        <v>51</v>
      </c>
      <c r="B24" s="27">
        <v>46252</v>
      </c>
      <c r="C24" s="20" t="s">
        <v>71</v>
      </c>
      <c r="D24" s="64">
        <v>0.50694444444444442</v>
      </c>
      <c r="E24" s="64"/>
      <c r="F24" s="24" t="s">
        <v>127</v>
      </c>
      <c r="G24" s="24">
        <v>27</v>
      </c>
      <c r="H24" s="22">
        <v>10</v>
      </c>
      <c r="I24" s="22">
        <v>0.5</v>
      </c>
      <c r="J24" s="22">
        <v>13.6</v>
      </c>
      <c r="K24" s="23">
        <v>6.5080475857242828</v>
      </c>
      <c r="L24" s="24">
        <v>94</v>
      </c>
      <c r="M24" s="22">
        <v>9</v>
      </c>
      <c r="N24" s="22"/>
      <c r="O24" s="22">
        <v>15.1</v>
      </c>
      <c r="P24" s="23">
        <v>7.2</v>
      </c>
      <c r="Q24" s="23">
        <v>0.38709677419354838</v>
      </c>
      <c r="R24" s="23">
        <v>0.83870967741935487</v>
      </c>
      <c r="S24" s="22">
        <v>15</v>
      </c>
      <c r="T24" s="23" t="s">
        <v>84</v>
      </c>
      <c r="U24" s="23" t="s">
        <v>83</v>
      </c>
      <c r="V24" s="23" t="s">
        <v>84</v>
      </c>
      <c r="W24" s="23">
        <v>0.2857142857142857</v>
      </c>
      <c r="X24" s="23">
        <v>0.3571428571428571</v>
      </c>
      <c r="Y24" s="24">
        <v>17.142857142857142</v>
      </c>
      <c r="Z24" s="22">
        <v>0.74940047961630685</v>
      </c>
    </row>
    <row r="25" spans="1:37" ht="17.149999999999999" customHeight="1">
      <c r="A25" s="22" t="s">
        <v>51</v>
      </c>
      <c r="B25" s="27">
        <v>46252</v>
      </c>
      <c r="C25" s="20" t="s">
        <v>71</v>
      </c>
      <c r="D25" s="64">
        <v>0.50694444444444442</v>
      </c>
      <c r="E25" s="64"/>
      <c r="F25" s="20"/>
      <c r="G25" s="20"/>
      <c r="H25" s="20"/>
      <c r="I25" s="22">
        <v>5</v>
      </c>
      <c r="J25" s="22">
        <v>11.7</v>
      </c>
      <c r="K25" s="23">
        <v>6.6480055983205038</v>
      </c>
      <c r="L25" s="24">
        <v>93</v>
      </c>
      <c r="M25" s="22"/>
      <c r="N25" s="22"/>
      <c r="O25" s="22"/>
      <c r="P25" s="23">
        <v>7.2</v>
      </c>
      <c r="Q25" s="23">
        <v>0.45161290322580644</v>
      </c>
      <c r="R25" s="23">
        <v>0.83870967741935487</v>
      </c>
      <c r="S25" s="22">
        <v>15.357142857142858</v>
      </c>
      <c r="T25" s="23" t="s">
        <v>84</v>
      </c>
      <c r="U25" s="23" t="s">
        <v>83</v>
      </c>
      <c r="V25" s="23">
        <v>0.10714285714285714</v>
      </c>
      <c r="W25" s="23">
        <v>0.2857142857142857</v>
      </c>
      <c r="X25" s="23">
        <v>0.39285714285714285</v>
      </c>
      <c r="Y25" s="24">
        <v>17.142857142857142</v>
      </c>
      <c r="Z25" s="22">
        <v>0.89928057553956819</v>
      </c>
    </row>
    <row r="26" spans="1:37" ht="17.149999999999999" customHeight="1">
      <c r="A26" s="22" t="s">
        <v>51</v>
      </c>
      <c r="B26" s="27">
        <v>46252</v>
      </c>
      <c r="C26" s="20" t="s">
        <v>71</v>
      </c>
      <c r="D26" s="64">
        <v>0.50694444444444442</v>
      </c>
      <c r="E26" s="64"/>
      <c r="F26" s="20"/>
      <c r="G26" s="20"/>
      <c r="H26" s="20"/>
      <c r="I26" s="22">
        <v>10</v>
      </c>
      <c r="J26" s="22">
        <v>10.6</v>
      </c>
      <c r="K26" s="23">
        <v>6.6480055983205038</v>
      </c>
      <c r="L26" s="24">
        <v>89</v>
      </c>
      <c r="M26" s="22"/>
      <c r="N26" s="22"/>
      <c r="O26" s="22"/>
      <c r="P26" s="23">
        <v>7.2</v>
      </c>
      <c r="Q26" s="23"/>
      <c r="R26" s="23"/>
      <c r="S26" s="23"/>
      <c r="T26" s="23"/>
      <c r="U26" s="23"/>
      <c r="V26" s="23"/>
      <c r="W26" s="23"/>
      <c r="X26" s="23"/>
      <c r="Y26" s="23"/>
      <c r="Z26" s="22"/>
      <c r="AB26" s="26" t="s">
        <v>30</v>
      </c>
      <c r="AK26" s="26" t="s">
        <v>65</v>
      </c>
    </row>
    <row r="27" spans="1:37" ht="17.149999999999999" customHeight="1">
      <c r="A27" s="22"/>
      <c r="B27" s="27"/>
      <c r="C27" s="20"/>
      <c r="D27" s="28"/>
      <c r="E27" s="28"/>
      <c r="F27" s="24"/>
      <c r="G27" s="56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2.5">
      <c r="A28" s="22"/>
      <c r="B28" s="27"/>
      <c r="C28" s="20"/>
      <c r="D28" s="64"/>
      <c r="E28" s="64"/>
      <c r="F28" s="24"/>
      <c r="G28" s="24"/>
      <c r="H28" s="22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4"/>
      <c r="T28" s="23"/>
      <c r="U28" s="23"/>
      <c r="V28" s="23"/>
      <c r="W28" s="23"/>
      <c r="X28" s="23"/>
      <c r="Y28" s="24"/>
      <c r="Z28" s="22"/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4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58"/>
      <c r="L30" s="24"/>
      <c r="M30" s="22"/>
      <c r="N30" s="22"/>
      <c r="O30" s="22"/>
      <c r="P30" s="23"/>
      <c r="Q30" s="23"/>
      <c r="R30" s="23"/>
      <c r="S30" s="23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33" spans="10:25">
      <c r="Y33" s="57"/>
    </row>
    <row r="34" spans="10:25">
      <c r="K34" s="57"/>
      <c r="Y34" s="57"/>
    </row>
    <row r="35" spans="10:25" ht="12">
      <c r="K35" s="59"/>
      <c r="L35" s="60"/>
      <c r="U35" s="77" t="s">
        <v>74</v>
      </c>
    </row>
    <row r="36" spans="10:25">
      <c r="J36" s="57"/>
      <c r="K36" s="61"/>
      <c r="L36" s="62"/>
    </row>
    <row r="37" spans="10:25">
      <c r="J37" s="57"/>
      <c r="K37" s="61"/>
      <c r="L37" s="62"/>
    </row>
    <row r="38" spans="10:25">
      <c r="J38" s="57"/>
      <c r="K38" s="61"/>
      <c r="L38" s="67"/>
    </row>
    <row r="39" spans="10:25">
      <c r="J39" s="57"/>
      <c r="K39" s="63"/>
      <c r="L39" s="63"/>
    </row>
    <row r="40" spans="10:25">
      <c r="J40" s="57"/>
      <c r="K40" s="63"/>
      <c r="L40" s="63"/>
    </row>
    <row r="56" spans="28:37" ht="15.5">
      <c r="AB56" s="26" t="s">
        <v>31</v>
      </c>
      <c r="AK56" s="26" t="s">
        <v>32</v>
      </c>
    </row>
    <row r="88" spans="28:28" ht="15.5">
      <c r="AB88" s="26" t="s">
        <v>66</v>
      </c>
    </row>
  </sheetData>
  <pageMargins left="0.7" right="0.7" top="0.75" bottom="0.75" header="0.3" footer="0.3"/>
  <pageSetup paperSize="9" orientation="landscape" horizontalDpi="0" verticalDpi="0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K90"/>
  <sheetViews>
    <sheetView showGridLines="0" topLeftCell="A2" zoomScale="55" zoomScaleNormal="55" workbookViewId="0">
      <selection activeCell="W41" sqref="W41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 t="s">
        <v>53</v>
      </c>
      <c r="B12" s="27">
        <v>46042</v>
      </c>
      <c r="C12" s="20" t="s">
        <v>70</v>
      </c>
      <c r="D12" s="28">
        <v>0.55069444444444449</v>
      </c>
      <c r="E12" s="28">
        <v>0.55902777777777779</v>
      </c>
      <c r="F12" s="24" t="s">
        <v>72</v>
      </c>
      <c r="G12" s="24">
        <v>22.5</v>
      </c>
      <c r="H12" s="24">
        <v>3</v>
      </c>
      <c r="I12" s="22">
        <v>0.5</v>
      </c>
      <c r="J12" s="22">
        <v>0.39</v>
      </c>
      <c r="K12" s="23">
        <v>8.7193841847445768</v>
      </c>
      <c r="L12" s="24">
        <v>92.98</v>
      </c>
      <c r="M12" s="22">
        <v>4.2</v>
      </c>
      <c r="N12" s="22"/>
      <c r="O12" s="22">
        <v>6.9</v>
      </c>
      <c r="P12" s="23">
        <v>7.83</v>
      </c>
      <c r="Q12" s="23">
        <v>0.93548387096774188</v>
      </c>
      <c r="R12" s="23">
        <v>1.3870967741935485</v>
      </c>
      <c r="S12" s="22">
        <v>20</v>
      </c>
      <c r="T12" s="23">
        <v>1.1285714285714286</v>
      </c>
      <c r="U12" s="23">
        <v>33.571428571428569</v>
      </c>
      <c r="V12" s="23">
        <v>35</v>
      </c>
      <c r="W12" s="23">
        <v>6.5714285714285712</v>
      </c>
      <c r="X12" s="23">
        <v>41.571428571428569</v>
      </c>
      <c r="Y12" s="24">
        <v>57.857142857142854</v>
      </c>
      <c r="Z12" s="22">
        <v>0.89928057553956819</v>
      </c>
    </row>
    <row r="13" spans="1:37" ht="17.149999999999999" customHeight="1">
      <c r="A13" s="22" t="s">
        <v>53</v>
      </c>
      <c r="B13" s="27">
        <v>46042</v>
      </c>
      <c r="C13" s="20" t="s">
        <v>70</v>
      </c>
      <c r="D13" s="28">
        <v>0.55069444444444449</v>
      </c>
      <c r="E13" s="28">
        <v>0.55902777777777779</v>
      </c>
      <c r="F13" s="20"/>
      <c r="G13" s="20"/>
      <c r="H13" s="20"/>
      <c r="I13" s="22">
        <v>5</v>
      </c>
      <c r="J13" s="22">
        <v>2.2200000000000002</v>
      </c>
      <c r="K13" s="23">
        <v>8.5864240727781667</v>
      </c>
      <c r="L13" s="24">
        <v>93.93</v>
      </c>
      <c r="M13" s="22"/>
      <c r="N13" s="22"/>
      <c r="O13" s="22"/>
      <c r="P13" s="23">
        <v>7.99</v>
      </c>
      <c r="Q13" s="23">
        <v>0.87096774193548387</v>
      </c>
      <c r="R13" s="23">
        <v>1.1290322580645162</v>
      </c>
      <c r="S13" s="22">
        <v>21.428571428571427</v>
      </c>
      <c r="T13" s="23">
        <v>0.39999999999999997</v>
      </c>
      <c r="U13" s="23">
        <v>4.2857142857142856</v>
      </c>
      <c r="V13" s="23">
        <v>4.7142857142857144</v>
      </c>
      <c r="W13" s="23">
        <v>1.3571428571428572</v>
      </c>
      <c r="X13" s="23">
        <v>6.0714285714285712</v>
      </c>
      <c r="Y13" s="24">
        <v>24.285714285714285</v>
      </c>
      <c r="Z13" s="22">
        <v>0.69944044764188651</v>
      </c>
    </row>
    <row r="14" spans="1:37" ht="17.149999999999999" customHeight="1">
      <c r="A14" s="22" t="s">
        <v>53</v>
      </c>
      <c r="B14" s="27">
        <v>46042</v>
      </c>
      <c r="C14" s="20" t="s">
        <v>70</v>
      </c>
      <c r="D14" s="28">
        <v>0.55069444444444449</v>
      </c>
      <c r="E14" s="28">
        <v>0.55902777777777779</v>
      </c>
      <c r="F14" s="20"/>
      <c r="G14" s="20"/>
      <c r="H14" s="20"/>
      <c r="I14" s="22">
        <v>7</v>
      </c>
      <c r="J14" s="22">
        <v>2.31</v>
      </c>
      <c r="K14" s="23">
        <v>8.481455563331</v>
      </c>
      <c r="L14" s="24">
        <v>93.28</v>
      </c>
      <c r="M14" s="22"/>
      <c r="N14" s="22"/>
      <c r="O14" s="22"/>
      <c r="P14" s="23">
        <v>8.02</v>
      </c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 t="s">
        <v>53</v>
      </c>
      <c r="B16" s="27">
        <v>46086</v>
      </c>
      <c r="C16" s="20" t="s">
        <v>70</v>
      </c>
      <c r="D16" s="28">
        <v>0.52777777777777779</v>
      </c>
      <c r="E16" s="28">
        <v>0.53333333333333333</v>
      </c>
      <c r="F16" s="24" t="s">
        <v>81</v>
      </c>
      <c r="G16" s="24">
        <v>22.5</v>
      </c>
      <c r="H16" s="24">
        <v>4</v>
      </c>
      <c r="I16" s="22">
        <v>0.5</v>
      </c>
      <c r="J16" s="22">
        <v>1.5109999999999999</v>
      </c>
      <c r="K16" s="23">
        <v>9.636109167249824</v>
      </c>
      <c r="L16" s="24">
        <v>104.79</v>
      </c>
      <c r="M16" s="22">
        <v>3.8</v>
      </c>
      <c r="N16" s="22"/>
      <c r="O16" s="22">
        <v>7.2</v>
      </c>
      <c r="P16" s="23">
        <v>7.1120000000000001</v>
      </c>
      <c r="Q16" s="23">
        <v>0.38709677419354838</v>
      </c>
      <c r="R16" s="23">
        <v>1</v>
      </c>
      <c r="S16" s="22">
        <v>20</v>
      </c>
      <c r="T16" s="23">
        <v>0.5</v>
      </c>
      <c r="U16" s="23">
        <v>10</v>
      </c>
      <c r="V16" s="23">
        <v>10.714285714285714</v>
      </c>
      <c r="W16" s="23">
        <v>0.7142857142857143</v>
      </c>
      <c r="X16" s="23">
        <v>11.428571428571427</v>
      </c>
      <c r="Y16" s="24">
        <v>38.571428571428569</v>
      </c>
      <c r="Z16" s="22">
        <v>6.4948041566746602</v>
      </c>
    </row>
    <row r="17" spans="1:37" ht="17.149999999999999" customHeight="1">
      <c r="A17" s="22" t="s">
        <v>53</v>
      </c>
      <c r="B17" s="27">
        <v>46086</v>
      </c>
      <c r="C17" s="20" t="s">
        <v>70</v>
      </c>
      <c r="D17" s="28">
        <v>0.52777777777777779</v>
      </c>
      <c r="E17" s="28">
        <v>0.53333333333333333</v>
      </c>
      <c r="F17" s="20"/>
      <c r="G17" s="20"/>
      <c r="H17" s="20"/>
      <c r="I17" s="22">
        <v>5</v>
      </c>
      <c r="J17" s="22">
        <v>0.753</v>
      </c>
      <c r="K17" s="23">
        <v>9.5661301609517135</v>
      </c>
      <c r="L17" s="24">
        <v>101.01</v>
      </c>
      <c r="M17" s="22"/>
      <c r="N17" s="22"/>
      <c r="O17" s="22"/>
      <c r="P17" s="23">
        <v>7.4020000000000001</v>
      </c>
      <c r="Q17" s="23">
        <v>0.61290322580645162</v>
      </c>
      <c r="R17" s="23">
        <v>1.0516129032258066</v>
      </c>
      <c r="S17" s="22">
        <v>22.857142857142858</v>
      </c>
      <c r="T17" s="23">
        <v>0.39285714285714285</v>
      </c>
      <c r="U17" s="23">
        <v>7.8571428571428568</v>
      </c>
      <c r="V17" s="23">
        <v>8.5714285714285712</v>
      </c>
      <c r="W17" s="23">
        <v>1.0714285714285714</v>
      </c>
      <c r="X17" s="23">
        <v>9.6428571428571423</v>
      </c>
      <c r="Y17" s="24">
        <v>35</v>
      </c>
      <c r="Z17" s="22">
        <v>7.1442845723421255</v>
      </c>
    </row>
    <row r="18" spans="1:37" ht="17.149999999999999" customHeight="1">
      <c r="A18" s="22" t="s">
        <v>53</v>
      </c>
      <c r="B18" s="27">
        <v>46086</v>
      </c>
      <c r="C18" s="20" t="s">
        <v>70</v>
      </c>
      <c r="D18" s="28">
        <v>0.52777777777777779</v>
      </c>
      <c r="E18" s="28">
        <v>0.53333333333333333</v>
      </c>
      <c r="F18" s="20"/>
      <c r="G18" s="20"/>
      <c r="H18" s="20"/>
      <c r="I18" s="22">
        <v>7</v>
      </c>
      <c r="J18" s="22">
        <v>0.56000000000000005</v>
      </c>
      <c r="K18" s="23">
        <v>7.4247725682295309</v>
      </c>
      <c r="L18" s="24">
        <v>77.09</v>
      </c>
      <c r="M18" s="22"/>
      <c r="N18" s="22"/>
      <c r="O18" s="22"/>
      <c r="P18" s="23">
        <v>6.3339999999999996</v>
      </c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/>
      <c r="B19" s="27"/>
      <c r="C19" s="20"/>
      <c r="D19" s="28"/>
      <c r="E19" s="28"/>
      <c r="F19" s="20"/>
      <c r="G19" s="20"/>
      <c r="H19" s="20"/>
      <c r="I19" s="22"/>
      <c r="J19" s="22"/>
      <c r="K19" s="23"/>
      <c r="L19" s="24"/>
      <c r="M19" s="22"/>
      <c r="N19" s="22"/>
      <c r="O19" s="22"/>
      <c r="P19" s="23"/>
      <c r="Q19" s="23"/>
      <c r="R19" s="23"/>
      <c r="S19" s="22"/>
      <c r="T19" s="23"/>
      <c r="U19" s="23"/>
      <c r="V19" s="23"/>
      <c r="W19" s="23"/>
      <c r="X19" s="23"/>
      <c r="Y19" s="24"/>
      <c r="Z19" s="22"/>
    </row>
    <row r="20" spans="1:37" ht="17.149999999999999" customHeight="1">
      <c r="A20" s="22" t="s">
        <v>53</v>
      </c>
      <c r="B20" s="27">
        <v>46216</v>
      </c>
      <c r="C20" s="20" t="s">
        <v>153</v>
      </c>
      <c r="D20" s="64">
        <v>0.51388888888888884</v>
      </c>
      <c r="E20" s="64">
        <v>0.51875000000000004</v>
      </c>
      <c r="F20" s="24" t="s">
        <v>64</v>
      </c>
      <c r="G20" s="24">
        <v>36</v>
      </c>
      <c r="H20" s="24">
        <v>4</v>
      </c>
      <c r="I20" s="22">
        <v>0.5</v>
      </c>
      <c r="J20" s="22">
        <v>17.966999999999999</v>
      </c>
      <c r="K20" s="23">
        <v>6.9839048285514345</v>
      </c>
      <c r="L20" s="24">
        <v>110.58</v>
      </c>
      <c r="M20" s="22">
        <v>3.3</v>
      </c>
      <c r="N20" s="22"/>
      <c r="O20" s="22">
        <v>6.5</v>
      </c>
      <c r="P20" s="23">
        <v>8.0220000000000002</v>
      </c>
      <c r="Q20" s="23">
        <v>0.61290322580645162</v>
      </c>
      <c r="R20" s="23">
        <v>1.3870967741935485</v>
      </c>
      <c r="S20" s="22">
        <v>13.571428571428571</v>
      </c>
      <c r="T20" s="23" t="s">
        <v>84</v>
      </c>
      <c r="U20" s="23" t="s">
        <v>83</v>
      </c>
      <c r="V20" s="23" t="s">
        <v>84</v>
      </c>
      <c r="W20" s="23">
        <v>1.9285714285714286</v>
      </c>
      <c r="X20" s="23">
        <v>2</v>
      </c>
      <c r="Y20" s="24">
        <v>23.571428571428573</v>
      </c>
      <c r="Z20" s="22">
        <v>4.796163069544364</v>
      </c>
    </row>
    <row r="21" spans="1:37" ht="17.149999999999999" customHeight="1">
      <c r="A21" s="22" t="s">
        <v>53</v>
      </c>
      <c r="B21" s="27">
        <v>46216</v>
      </c>
      <c r="C21" s="20" t="s">
        <v>153</v>
      </c>
      <c r="D21" s="64">
        <v>0.51388888888888884</v>
      </c>
      <c r="E21" s="64">
        <v>0.51875000000000004</v>
      </c>
      <c r="F21" s="20"/>
      <c r="G21" s="20"/>
      <c r="H21" s="20"/>
      <c r="I21" s="22">
        <v>5</v>
      </c>
      <c r="J21" s="22">
        <v>10.724</v>
      </c>
      <c r="K21" s="23">
        <v>7.2078376487053886</v>
      </c>
      <c r="L21" s="24">
        <v>99.95</v>
      </c>
      <c r="M21" s="22"/>
      <c r="N21" s="22"/>
      <c r="O21" s="22"/>
      <c r="P21" s="23">
        <v>8.0679999999999996</v>
      </c>
      <c r="Q21" s="23">
        <v>0.58064516129032262</v>
      </c>
      <c r="R21" s="23">
        <v>1.2258064516129032</v>
      </c>
      <c r="S21" s="22">
        <v>11.428571428571429</v>
      </c>
      <c r="T21" s="23">
        <v>0.19999999999999998</v>
      </c>
      <c r="U21" s="23" t="s">
        <v>83</v>
      </c>
      <c r="V21" s="23">
        <v>0.14285714285714285</v>
      </c>
      <c r="W21" s="23">
        <v>1.7857142857142858</v>
      </c>
      <c r="X21" s="23">
        <v>1.9285714285714286</v>
      </c>
      <c r="Y21" s="24">
        <v>17.142857142857142</v>
      </c>
      <c r="Z21" s="22">
        <v>2.7478017585931247</v>
      </c>
    </row>
    <row r="22" spans="1:37" ht="17.149999999999999" customHeight="1">
      <c r="A22" s="22" t="s">
        <v>53</v>
      </c>
      <c r="B22" s="27">
        <v>46216</v>
      </c>
      <c r="C22" s="20" t="s">
        <v>153</v>
      </c>
      <c r="D22" s="64">
        <v>0.51388888888888884</v>
      </c>
      <c r="E22" s="64">
        <v>0.51875000000000004</v>
      </c>
      <c r="F22" s="20"/>
      <c r="G22" s="20"/>
      <c r="H22" s="20"/>
      <c r="I22" s="22">
        <v>7</v>
      </c>
      <c r="J22" s="22">
        <v>10.526999999999999</v>
      </c>
      <c r="K22" s="23">
        <v>7.4737578726382079</v>
      </c>
      <c r="L22" s="24">
        <v>101.76</v>
      </c>
      <c r="M22" s="22"/>
      <c r="N22" s="22"/>
      <c r="O22" s="22"/>
      <c r="P22" s="23">
        <v>8.0310000000000006</v>
      </c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/>
      <c r="B23" s="27"/>
      <c r="C23" s="20"/>
      <c r="D23" s="28"/>
      <c r="E23" s="28"/>
      <c r="F23" s="20"/>
      <c r="G23" s="20"/>
      <c r="H23" s="20"/>
      <c r="I23" s="22"/>
      <c r="J23" s="22"/>
      <c r="K23" s="23"/>
      <c r="L23" s="24"/>
      <c r="M23" s="22"/>
      <c r="N23" s="22"/>
      <c r="O23" s="22"/>
      <c r="P23" s="23"/>
      <c r="Q23" s="23"/>
      <c r="R23" s="23"/>
      <c r="S23" s="22"/>
      <c r="T23" s="23"/>
      <c r="U23" s="23"/>
      <c r="V23" s="23"/>
      <c r="W23" s="23"/>
      <c r="X23" s="23"/>
      <c r="Y23" s="23"/>
      <c r="Z23" s="22"/>
    </row>
    <row r="24" spans="1:37" ht="17.149999999999999" customHeight="1">
      <c r="A24" s="22" t="s">
        <v>53</v>
      </c>
      <c r="B24" s="27">
        <v>46247</v>
      </c>
      <c r="C24" s="20" t="s">
        <v>166</v>
      </c>
      <c r="D24" s="64">
        <v>0.51249999999999996</v>
      </c>
      <c r="E24" s="64">
        <v>0.51736111111111116</v>
      </c>
      <c r="F24" s="24" t="s">
        <v>125</v>
      </c>
      <c r="G24" s="24">
        <v>18</v>
      </c>
      <c r="H24" s="24">
        <v>6</v>
      </c>
      <c r="I24" s="22">
        <v>0.5</v>
      </c>
      <c r="J24" s="22">
        <v>20.015000000000001</v>
      </c>
      <c r="K24" s="23">
        <v>6.7529741077676695</v>
      </c>
      <c r="L24" s="24">
        <v>111.21</v>
      </c>
      <c r="M24" s="22">
        <v>3.3</v>
      </c>
      <c r="N24" s="22">
        <v>0</v>
      </c>
      <c r="O24" s="22">
        <v>6.2</v>
      </c>
      <c r="P24" s="23">
        <v>7.7830000000000004</v>
      </c>
      <c r="Q24" s="23">
        <v>1.1612903225806452</v>
      </c>
      <c r="R24" s="23">
        <v>1.903225806451613</v>
      </c>
      <c r="S24" s="22">
        <v>18.928571428571427</v>
      </c>
      <c r="T24" s="23" t="s">
        <v>165</v>
      </c>
      <c r="U24" s="23" t="s">
        <v>165</v>
      </c>
      <c r="V24" s="23">
        <v>1.5</v>
      </c>
      <c r="W24" s="23">
        <v>1.7142857142857142</v>
      </c>
      <c r="X24" s="23">
        <v>3.2142857142857144</v>
      </c>
      <c r="Y24" s="24">
        <v>27.142857142857142</v>
      </c>
      <c r="Z24" s="22">
        <v>7.3940847322142274</v>
      </c>
    </row>
    <row r="25" spans="1:37" ht="17.149999999999999" customHeight="1">
      <c r="A25" s="22" t="s">
        <v>53</v>
      </c>
      <c r="B25" s="27">
        <v>46247</v>
      </c>
      <c r="C25" s="20" t="s">
        <v>166</v>
      </c>
      <c r="D25" s="64">
        <v>0.51249999999999996</v>
      </c>
      <c r="E25" s="64">
        <v>0.51736111111111116</v>
      </c>
      <c r="F25" s="20"/>
      <c r="G25" s="20"/>
      <c r="H25" s="20"/>
      <c r="I25" s="22">
        <v>5</v>
      </c>
      <c r="J25" s="22">
        <v>19.100999999999999</v>
      </c>
      <c r="K25" s="23">
        <v>5.9202239328201545</v>
      </c>
      <c r="L25" s="24">
        <v>96.03</v>
      </c>
      <c r="M25" s="22"/>
      <c r="N25" s="22"/>
      <c r="O25" s="22"/>
      <c r="P25" s="23">
        <v>7.8040000000000003</v>
      </c>
      <c r="Q25" s="23">
        <v>1.2580645161290323</v>
      </c>
      <c r="R25" s="23">
        <v>1.967741935483871</v>
      </c>
      <c r="S25" s="22">
        <v>20</v>
      </c>
      <c r="T25" s="23" t="s">
        <v>165</v>
      </c>
      <c r="U25" s="23" t="s">
        <v>165</v>
      </c>
      <c r="V25" s="23">
        <v>0.62857142857142867</v>
      </c>
      <c r="W25" s="23">
        <v>1.4285714285714286</v>
      </c>
      <c r="X25" s="23">
        <v>2.0571428571428574</v>
      </c>
      <c r="Y25" s="24">
        <v>27.857142857142858</v>
      </c>
      <c r="Z25" s="22">
        <v>7.64388489208633</v>
      </c>
    </row>
    <row r="26" spans="1:37" ht="17.149999999999999" customHeight="1">
      <c r="A26" s="22" t="s">
        <v>53</v>
      </c>
      <c r="B26" s="27">
        <v>46247</v>
      </c>
      <c r="C26" s="20" t="s">
        <v>166</v>
      </c>
      <c r="D26" s="64">
        <v>0.51249999999999996</v>
      </c>
      <c r="E26" s="64">
        <v>0.51736111111111116</v>
      </c>
      <c r="F26" s="20"/>
      <c r="G26" s="20"/>
      <c r="H26" s="20"/>
      <c r="I26" s="22">
        <v>7</v>
      </c>
      <c r="J26" s="22">
        <v>18.928000000000001</v>
      </c>
      <c r="K26" s="23">
        <v>5.2204338698390478</v>
      </c>
      <c r="L26" s="24">
        <v>84.34</v>
      </c>
      <c r="M26" s="22"/>
      <c r="N26" s="22"/>
      <c r="O26" s="22"/>
      <c r="P26" s="23">
        <v>7.8150000000000004</v>
      </c>
      <c r="Q26" s="23"/>
      <c r="R26" s="23"/>
      <c r="S26" s="22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/>
      <c r="B27" s="27"/>
      <c r="C27" s="20"/>
      <c r="D27" s="28"/>
      <c r="E27" s="28"/>
      <c r="F27" s="24"/>
      <c r="G27" s="24"/>
      <c r="H27" s="24"/>
      <c r="I27" s="22"/>
      <c r="J27" s="22"/>
      <c r="K27" s="23"/>
      <c r="L27" s="24"/>
      <c r="M27" s="22"/>
      <c r="N27" s="22"/>
      <c r="O27" s="22"/>
      <c r="P27" s="23"/>
      <c r="Q27" s="23"/>
      <c r="R27" s="23"/>
      <c r="S27" s="23"/>
      <c r="T27" s="23"/>
      <c r="U27" s="23"/>
      <c r="V27" s="23"/>
      <c r="W27" s="23"/>
      <c r="X27" s="23"/>
      <c r="Y27" s="23"/>
      <c r="Z27" s="22"/>
    </row>
    <row r="28" spans="1:37" ht="15.5">
      <c r="A28" s="22"/>
      <c r="B28" s="27"/>
      <c r="C28" s="20"/>
      <c r="D28" s="64"/>
      <c r="E28" s="64"/>
      <c r="F28" s="24"/>
      <c r="G28" s="24"/>
      <c r="H28" s="24"/>
      <c r="I28" s="22"/>
      <c r="J28" s="22"/>
      <c r="K28" s="23"/>
      <c r="L28" s="24"/>
      <c r="M28" s="22"/>
      <c r="N28" s="22"/>
      <c r="O28" s="22"/>
      <c r="P28" s="23"/>
      <c r="Q28" s="23"/>
      <c r="R28" s="23"/>
      <c r="S28" s="22"/>
      <c r="T28" s="23"/>
      <c r="U28" s="23"/>
      <c r="V28" s="23"/>
      <c r="W28" s="23"/>
      <c r="X28" s="23"/>
      <c r="Y28" s="24"/>
      <c r="Z28" s="22"/>
      <c r="AB28" s="26" t="s">
        <v>30</v>
      </c>
      <c r="AK28" s="26" t="s">
        <v>65</v>
      </c>
    </row>
    <row r="29" spans="1:37" ht="12.5">
      <c r="A29" s="22"/>
      <c r="B29" s="27"/>
      <c r="C29" s="20"/>
      <c r="D29" s="64"/>
      <c r="E29" s="64"/>
      <c r="F29" s="20"/>
      <c r="G29" s="20"/>
      <c r="H29" s="20"/>
      <c r="I29" s="22"/>
      <c r="J29" s="22"/>
      <c r="K29" s="23"/>
      <c r="L29" s="24"/>
      <c r="M29" s="22"/>
      <c r="N29" s="22"/>
      <c r="O29" s="22"/>
      <c r="P29" s="23"/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ageMargins left="0.7" right="0.7" top="0.75" bottom="0.75" header="0.3" footer="0.3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C0E1C0-7E77-4390-BFCF-BDC709FA9F86}">
  <dimension ref="A1:AK90"/>
  <sheetViews>
    <sheetView showGridLines="0" zoomScale="55" zoomScaleNormal="55" workbookViewId="0">
      <selection activeCell="V59" sqref="U59:V59"/>
    </sheetView>
  </sheetViews>
  <sheetFormatPr defaultColWidth="11.3984375" defaultRowHeight="11.5"/>
  <cols>
    <col min="3" max="3" width="27.296875" customWidth="1"/>
    <col min="5" max="5" width="8.09765625" customWidth="1"/>
    <col min="6" max="6" width="8.296875" customWidth="1"/>
    <col min="7" max="7" width="9.296875" customWidth="1"/>
    <col min="8" max="8" width="8" customWidth="1"/>
    <col min="9" max="9" width="8.3984375" customWidth="1"/>
    <col min="10" max="10" width="11.8984375" customWidth="1"/>
    <col min="11" max="11" width="8.3984375" customWidth="1"/>
    <col min="12" max="13" width="9.8984375" customWidth="1"/>
    <col min="14" max="14" width="13" customWidth="1"/>
    <col min="15" max="15" width="17.69921875" customWidth="1"/>
    <col min="16" max="16" width="9.3984375" customWidth="1"/>
    <col min="17" max="17" width="8.69921875" customWidth="1"/>
    <col min="18" max="18" width="9.296875" customWidth="1"/>
    <col min="19" max="19" width="9" customWidth="1"/>
    <col min="20" max="20" width="9.296875" customWidth="1"/>
    <col min="21" max="21" width="8.8984375" customWidth="1"/>
    <col min="22" max="22" width="9.3984375" customWidth="1"/>
    <col min="23" max="23" width="9.09765625" customWidth="1"/>
    <col min="24" max="25" width="8.09765625" customWidth="1"/>
  </cols>
  <sheetData>
    <row r="1" spans="1:37" s="12" customFormat="1" ht="17.149999999999999" customHeight="1">
      <c r="A1" s="26" t="s">
        <v>0</v>
      </c>
      <c r="B1" s="13"/>
      <c r="C1" s="13"/>
      <c r="D1" s="13"/>
      <c r="E1" s="13"/>
      <c r="F1" s="1"/>
      <c r="G1" s="1"/>
      <c r="H1" s="1"/>
      <c r="I1" s="1"/>
      <c r="J1" s="1"/>
      <c r="K1" s="1"/>
      <c r="L1" s="1"/>
      <c r="M1" s="1"/>
      <c r="N1" s="1"/>
      <c r="O1" s="1"/>
      <c r="P1" s="1"/>
      <c r="Q1" s="1"/>
      <c r="R1" s="1"/>
      <c r="S1" s="1"/>
      <c r="T1" s="1"/>
    </row>
    <row r="2" spans="1:37" ht="17.149999999999999" customHeight="1">
      <c r="B2" s="13"/>
      <c r="C2" s="13"/>
      <c r="D2" s="13"/>
      <c r="E2" s="13"/>
      <c r="F2" s="4"/>
      <c r="G2" s="4"/>
      <c r="H2" s="4"/>
      <c r="I2" s="4"/>
      <c r="J2" s="6"/>
      <c r="K2" s="3"/>
      <c r="L2" s="2"/>
      <c r="M2" s="4"/>
      <c r="N2" s="4"/>
      <c r="O2" s="4"/>
      <c r="P2" s="4"/>
      <c r="Q2" s="4"/>
      <c r="R2" s="4"/>
      <c r="S2" s="4"/>
      <c r="T2" s="4"/>
    </row>
    <row r="3" spans="1:37" ht="17.149999999999999" customHeight="1">
      <c r="A3" s="29" t="s">
        <v>1</v>
      </c>
      <c r="B3" s="29"/>
      <c r="C3" s="29" t="s">
        <v>62</v>
      </c>
      <c r="D3" s="13"/>
      <c r="E3" s="13"/>
      <c r="F3" s="1"/>
      <c r="G3" s="1"/>
      <c r="H3" s="1"/>
      <c r="I3" s="1"/>
      <c r="J3" s="1"/>
      <c r="K3" s="1"/>
      <c r="L3" s="1"/>
      <c r="M3" s="1"/>
      <c r="N3" s="1"/>
      <c r="O3" s="4"/>
      <c r="P3" s="4"/>
      <c r="Q3" s="4"/>
      <c r="R3" s="4"/>
      <c r="S3" s="4"/>
      <c r="T3" s="4"/>
      <c r="AB3" s="26" t="s">
        <v>14</v>
      </c>
      <c r="AK3" s="26" t="s">
        <v>19</v>
      </c>
    </row>
    <row r="4" spans="1:37" ht="17.149999999999999" customHeight="1">
      <c r="A4" s="29" t="s">
        <v>2</v>
      </c>
      <c r="B4" s="29"/>
      <c r="C4" s="25" t="s">
        <v>4</v>
      </c>
      <c r="D4" s="13"/>
      <c r="E4" s="13"/>
      <c r="F4" s="1"/>
      <c r="G4" s="1"/>
      <c r="H4" s="1"/>
      <c r="I4" s="1"/>
      <c r="J4" s="1"/>
      <c r="K4" s="1"/>
      <c r="L4" s="1"/>
      <c r="M4" s="1"/>
      <c r="N4" s="1"/>
      <c r="O4" s="4"/>
      <c r="P4" s="4"/>
      <c r="Q4" s="4"/>
      <c r="R4" s="4"/>
      <c r="S4" s="4"/>
      <c r="T4" s="4"/>
    </row>
    <row r="5" spans="1:37" ht="17.149999999999999" customHeight="1">
      <c r="A5" s="29" t="s">
        <v>3</v>
      </c>
      <c r="B5" s="29"/>
      <c r="C5" s="25" t="s">
        <v>53</v>
      </c>
      <c r="D5" s="25" t="s">
        <v>55</v>
      </c>
      <c r="F5" s="1"/>
      <c r="G5" s="1"/>
      <c r="H5" s="1"/>
      <c r="I5" s="1"/>
      <c r="J5" s="1"/>
      <c r="K5" s="1"/>
      <c r="L5" s="1"/>
      <c r="M5" s="1"/>
      <c r="N5" s="1"/>
      <c r="O5" s="4"/>
      <c r="P5" s="4"/>
      <c r="Q5" s="4"/>
      <c r="R5" s="4"/>
      <c r="S5" s="4"/>
      <c r="T5" s="4"/>
    </row>
    <row r="6" spans="1:37" ht="17.149999999999999" customHeight="1">
      <c r="A6" s="29" t="s">
        <v>61</v>
      </c>
      <c r="B6" s="29"/>
      <c r="C6" s="68">
        <v>32404051</v>
      </c>
    </row>
    <row r="7" spans="1:37" ht="17.149999999999999" customHeight="1">
      <c r="C7" s="25"/>
    </row>
    <row r="8" spans="1:37" ht="17.149999999999999" customHeight="1">
      <c r="C8" s="25"/>
    </row>
    <row r="9" spans="1:37" ht="17.149999999999999" customHeight="1"/>
    <row r="10" spans="1:37" ht="17.149999999999999" customHeight="1">
      <c r="A10" s="20" t="s">
        <v>6</v>
      </c>
      <c r="B10" s="20" t="s">
        <v>7</v>
      </c>
      <c r="C10" s="20" t="s">
        <v>8</v>
      </c>
      <c r="D10" s="20" t="s">
        <v>9</v>
      </c>
      <c r="E10" s="20" t="s">
        <v>9</v>
      </c>
      <c r="F10" s="20" t="s">
        <v>10</v>
      </c>
      <c r="G10" s="20" t="s">
        <v>11</v>
      </c>
      <c r="H10" s="20" t="s">
        <v>12</v>
      </c>
      <c r="I10" s="20" t="s">
        <v>13</v>
      </c>
      <c r="J10" s="20" t="s">
        <v>14</v>
      </c>
      <c r="K10" s="20" t="s">
        <v>15</v>
      </c>
      <c r="L10" s="20" t="s">
        <v>16</v>
      </c>
      <c r="M10" s="20" t="s">
        <v>17</v>
      </c>
      <c r="N10" s="20" t="s">
        <v>18</v>
      </c>
      <c r="O10" s="20" t="s">
        <v>60</v>
      </c>
      <c r="P10" s="20" t="s">
        <v>19</v>
      </c>
      <c r="Q10" s="20" t="s">
        <v>20</v>
      </c>
      <c r="R10" s="20" t="s">
        <v>21</v>
      </c>
      <c r="S10" s="20" t="s">
        <v>22</v>
      </c>
      <c r="T10" s="20" t="s">
        <v>23</v>
      </c>
      <c r="U10" s="20" t="s">
        <v>24</v>
      </c>
      <c r="V10" s="20" t="s">
        <v>69</v>
      </c>
      <c r="W10" s="20" t="s">
        <v>28</v>
      </c>
      <c r="X10" s="20" t="s">
        <v>25</v>
      </c>
      <c r="Y10" s="20" t="s">
        <v>26</v>
      </c>
      <c r="Z10" s="20" t="s">
        <v>27</v>
      </c>
    </row>
    <row r="11" spans="1:37" ht="17.149999999999999" customHeight="1">
      <c r="A11" s="21"/>
      <c r="B11" s="21"/>
      <c r="C11" s="21"/>
      <c r="D11" s="21" t="s">
        <v>56</v>
      </c>
      <c r="E11" s="21" t="s">
        <v>57</v>
      </c>
      <c r="F11" s="21"/>
      <c r="G11" s="21" t="s">
        <v>58</v>
      </c>
      <c r="H11" s="21"/>
      <c r="I11" s="21"/>
      <c r="J11" s="21"/>
      <c r="K11" s="21"/>
      <c r="L11" s="21"/>
      <c r="M11" s="21"/>
      <c r="N11" s="21"/>
      <c r="O11" s="21"/>
      <c r="P11" s="21"/>
      <c r="Q11" s="21"/>
      <c r="R11" s="21"/>
      <c r="S11" s="21"/>
      <c r="T11" s="21"/>
      <c r="U11" s="21"/>
      <c r="V11" s="21"/>
      <c r="W11" s="21"/>
      <c r="X11" s="21"/>
      <c r="Y11" s="21"/>
      <c r="Z11" s="21"/>
    </row>
    <row r="12" spans="1:37" ht="17.149999999999999" customHeight="1">
      <c r="A12" s="22"/>
      <c r="B12" s="27" t="s">
        <v>79</v>
      </c>
      <c r="C12" s="20" t="s">
        <v>78</v>
      </c>
      <c r="D12" s="28"/>
      <c r="E12" s="28"/>
      <c r="F12" s="24"/>
      <c r="G12" s="24"/>
      <c r="H12" s="24"/>
      <c r="I12" s="22"/>
      <c r="J12" s="22"/>
      <c r="K12" s="23"/>
      <c r="L12" s="24"/>
      <c r="M12" s="22"/>
      <c r="N12" s="22"/>
      <c r="O12" s="22"/>
      <c r="P12" s="23"/>
      <c r="Q12" s="23"/>
      <c r="R12" s="23"/>
      <c r="S12" s="22"/>
      <c r="T12" s="23"/>
      <c r="U12" s="23"/>
      <c r="V12" s="23"/>
      <c r="W12" s="23"/>
      <c r="X12" s="23"/>
      <c r="Y12" s="24"/>
      <c r="Z12" s="22"/>
    </row>
    <row r="13" spans="1:37" ht="17.149999999999999" customHeight="1">
      <c r="A13" s="22"/>
      <c r="B13" s="27" t="s">
        <v>79</v>
      </c>
      <c r="C13" s="20" t="s">
        <v>78</v>
      </c>
      <c r="D13" s="28"/>
      <c r="E13" s="28"/>
      <c r="F13" s="20"/>
      <c r="G13" s="20"/>
      <c r="H13" s="20"/>
      <c r="I13" s="22"/>
      <c r="J13" s="22"/>
      <c r="K13" s="23"/>
      <c r="L13" s="24"/>
      <c r="M13" s="22"/>
      <c r="N13" s="22"/>
      <c r="O13" s="22"/>
      <c r="P13" s="23"/>
      <c r="Q13" s="23"/>
      <c r="R13" s="23"/>
      <c r="S13" s="22"/>
      <c r="T13" s="23"/>
      <c r="U13" s="23"/>
      <c r="V13" s="23"/>
      <c r="W13" s="23"/>
      <c r="X13" s="23"/>
      <c r="Y13" s="24"/>
      <c r="Z13" s="22"/>
    </row>
    <row r="14" spans="1:37" ht="17.149999999999999" customHeight="1">
      <c r="A14" s="22"/>
      <c r="B14" s="27" t="s">
        <v>79</v>
      </c>
      <c r="C14" s="20" t="s">
        <v>78</v>
      </c>
      <c r="D14" s="28"/>
      <c r="E14" s="28"/>
      <c r="F14" s="20"/>
      <c r="G14" s="20"/>
      <c r="H14" s="20"/>
      <c r="I14" s="22"/>
      <c r="J14" s="22"/>
      <c r="K14" s="23"/>
      <c r="L14" s="24"/>
      <c r="M14" s="22"/>
      <c r="N14" s="22"/>
      <c r="O14" s="22"/>
      <c r="P14" s="23"/>
      <c r="Q14" s="23"/>
      <c r="R14" s="23"/>
      <c r="S14" s="22"/>
      <c r="T14" s="23"/>
      <c r="U14" s="23"/>
      <c r="V14" s="23"/>
      <c r="W14" s="23"/>
      <c r="X14" s="23"/>
      <c r="Y14" s="24"/>
      <c r="Z14" s="22"/>
    </row>
    <row r="15" spans="1:37" ht="17.149999999999999" customHeight="1">
      <c r="A15" s="22"/>
      <c r="B15" s="27"/>
      <c r="C15" s="20"/>
      <c r="D15" s="28"/>
      <c r="E15" s="28"/>
      <c r="F15" s="24"/>
      <c r="G15" s="24"/>
      <c r="H15" s="24"/>
      <c r="I15" s="22"/>
      <c r="J15" s="22"/>
      <c r="K15" s="23"/>
      <c r="L15" s="24"/>
      <c r="M15" s="22"/>
      <c r="N15" s="22"/>
      <c r="O15" s="22"/>
      <c r="P15" s="23"/>
      <c r="Q15" s="23"/>
      <c r="R15" s="23"/>
      <c r="S15" s="22"/>
      <c r="T15" s="23"/>
      <c r="U15" s="23"/>
      <c r="V15" s="23"/>
      <c r="W15" s="23"/>
      <c r="X15" s="23"/>
      <c r="Y15" s="24"/>
      <c r="Z15" s="22"/>
    </row>
    <row r="16" spans="1:37" ht="17.149999999999999" customHeight="1">
      <c r="A16" s="22"/>
      <c r="B16" s="27" t="s">
        <v>88</v>
      </c>
      <c r="C16" s="20" t="s">
        <v>78</v>
      </c>
      <c r="D16" s="28"/>
      <c r="E16" s="28"/>
      <c r="F16" s="24"/>
      <c r="G16" s="24"/>
      <c r="H16" s="24"/>
      <c r="I16" s="22"/>
      <c r="J16" s="22"/>
      <c r="K16" s="23"/>
      <c r="L16" s="24"/>
      <c r="M16" s="22"/>
      <c r="N16" s="22"/>
      <c r="O16" s="22"/>
      <c r="P16" s="23"/>
      <c r="Q16" s="23"/>
      <c r="R16" s="23"/>
      <c r="S16" s="22"/>
      <c r="T16" s="23"/>
      <c r="U16" s="23"/>
      <c r="V16" s="23"/>
      <c r="W16" s="23"/>
      <c r="X16" s="23"/>
      <c r="Y16" s="24"/>
      <c r="Z16" s="22"/>
    </row>
    <row r="17" spans="1:37" ht="17.149999999999999" customHeight="1">
      <c r="A17" s="22"/>
      <c r="B17" s="27" t="s">
        <v>88</v>
      </c>
      <c r="C17" s="20" t="s">
        <v>78</v>
      </c>
      <c r="D17" s="28"/>
      <c r="E17" s="28"/>
      <c r="F17" s="20"/>
      <c r="G17" s="20"/>
      <c r="H17" s="20"/>
      <c r="I17" s="22"/>
      <c r="J17" s="22"/>
      <c r="K17" s="23"/>
      <c r="L17" s="24"/>
      <c r="M17" s="22"/>
      <c r="N17" s="22"/>
      <c r="O17" s="22"/>
      <c r="P17" s="23"/>
      <c r="Q17" s="23"/>
      <c r="R17" s="23"/>
      <c r="S17" s="22"/>
      <c r="T17" s="23"/>
      <c r="U17" s="23"/>
      <c r="V17" s="23"/>
      <c r="W17" s="23"/>
      <c r="X17" s="23"/>
      <c r="Y17" s="24"/>
      <c r="Z17" s="22"/>
    </row>
    <row r="18" spans="1:37" ht="17.149999999999999" customHeight="1">
      <c r="A18" s="22"/>
      <c r="B18" s="27" t="s">
        <v>88</v>
      </c>
      <c r="C18" s="20" t="s">
        <v>78</v>
      </c>
      <c r="D18" s="28"/>
      <c r="E18" s="28"/>
      <c r="F18" s="20"/>
      <c r="G18" s="20"/>
      <c r="H18" s="20"/>
      <c r="I18" s="22"/>
      <c r="J18" s="22"/>
      <c r="K18" s="23"/>
      <c r="L18" s="24"/>
      <c r="M18" s="22"/>
      <c r="N18" s="22"/>
      <c r="O18" s="22"/>
      <c r="P18" s="23"/>
      <c r="Q18" s="23"/>
      <c r="R18" s="23"/>
      <c r="S18" s="22"/>
      <c r="T18" s="23"/>
      <c r="U18" s="23"/>
      <c r="V18" s="23"/>
      <c r="W18" s="23"/>
      <c r="X18" s="23"/>
      <c r="Y18" s="24"/>
      <c r="Z18" s="22"/>
    </row>
    <row r="19" spans="1:37" ht="17.149999999999999" customHeight="1">
      <c r="A19" s="22" t="s">
        <v>87</v>
      </c>
      <c r="B19" s="27">
        <v>46099</v>
      </c>
      <c r="C19" s="20" t="s">
        <v>86</v>
      </c>
      <c r="D19" s="28">
        <v>0.51736111111111116</v>
      </c>
      <c r="E19" s="28"/>
      <c r="F19" s="20" t="s">
        <v>64</v>
      </c>
      <c r="G19" s="20">
        <v>22.5</v>
      </c>
      <c r="H19" s="20">
        <v>1</v>
      </c>
      <c r="I19" s="22">
        <v>0.5</v>
      </c>
      <c r="J19" s="22">
        <v>2.8</v>
      </c>
      <c r="K19" s="23">
        <v>10.636808957312805</v>
      </c>
      <c r="L19" s="24">
        <v>118</v>
      </c>
      <c r="M19" s="22">
        <v>2.7</v>
      </c>
      <c r="N19" s="22"/>
      <c r="O19" s="22">
        <v>7.3</v>
      </c>
      <c r="P19" s="23">
        <v>6.6</v>
      </c>
      <c r="Q19" s="23">
        <v>7.7419354838709681E-2</v>
      </c>
      <c r="R19" s="23">
        <v>0.86451612903225805</v>
      </c>
      <c r="S19" s="22">
        <v>17.142857142857142</v>
      </c>
      <c r="T19" s="23">
        <v>0.40714285714285714</v>
      </c>
      <c r="U19" s="23">
        <v>34.285714285714285</v>
      </c>
      <c r="V19" s="23">
        <v>35</v>
      </c>
      <c r="W19" s="23">
        <v>1.5</v>
      </c>
      <c r="X19" s="23">
        <v>36.5</v>
      </c>
      <c r="Y19" s="24">
        <v>67.142857142857139</v>
      </c>
      <c r="Z19" s="22">
        <v>8.4432454036770554</v>
      </c>
    </row>
    <row r="20" spans="1:37" ht="17.149999999999999" customHeight="1">
      <c r="A20" s="22" t="s">
        <v>87</v>
      </c>
      <c r="B20" s="27">
        <v>46099</v>
      </c>
      <c r="C20" s="20" t="s">
        <v>86</v>
      </c>
      <c r="D20" s="64">
        <v>0.51736111111111116</v>
      </c>
      <c r="E20" s="64"/>
      <c r="F20" s="24"/>
      <c r="G20" s="24"/>
      <c r="H20" s="24"/>
      <c r="I20" s="22">
        <v>5</v>
      </c>
      <c r="J20" s="22">
        <v>2.6</v>
      </c>
      <c r="K20" s="23">
        <v>10.356892932120363</v>
      </c>
      <c r="L20" s="24">
        <v>114</v>
      </c>
      <c r="M20" s="22"/>
      <c r="N20" s="22"/>
      <c r="O20" s="22"/>
      <c r="P20" s="23">
        <v>6.7</v>
      </c>
      <c r="Q20" s="23">
        <v>9.0322580645161285E-2</v>
      </c>
      <c r="R20" s="23">
        <v>0.70967741935483875</v>
      </c>
      <c r="S20" s="22">
        <v>3.2857142857142856</v>
      </c>
      <c r="T20" s="23">
        <v>0.15714285714285717</v>
      </c>
      <c r="U20" s="23">
        <v>6.7857142857142856</v>
      </c>
      <c r="V20" s="23">
        <v>6.9285714285714288</v>
      </c>
      <c r="W20" s="23">
        <v>0.7857142857142857</v>
      </c>
      <c r="X20" s="23">
        <v>7.7142857142857144</v>
      </c>
      <c r="Y20" s="24">
        <v>32.142857142857146</v>
      </c>
      <c r="Z20" s="22">
        <v>8.2434052757793772</v>
      </c>
    </row>
    <row r="21" spans="1:37" ht="17.149999999999999" customHeight="1">
      <c r="A21" s="22" t="s">
        <v>87</v>
      </c>
      <c r="B21" s="27">
        <v>46099</v>
      </c>
      <c r="C21" s="20" t="s">
        <v>86</v>
      </c>
      <c r="D21" s="64">
        <v>0.51736111111111116</v>
      </c>
      <c r="E21" s="64"/>
      <c r="F21" s="20"/>
      <c r="G21" s="20"/>
      <c r="H21" s="20"/>
      <c r="I21" s="22">
        <v>7.5</v>
      </c>
      <c r="J21" s="22">
        <v>2.4</v>
      </c>
      <c r="K21" s="23">
        <v>9.0972708187543727</v>
      </c>
      <c r="L21" s="24">
        <v>99</v>
      </c>
      <c r="M21" s="22"/>
      <c r="N21" s="22"/>
      <c r="O21" s="22"/>
      <c r="P21" s="23">
        <v>6.8</v>
      </c>
      <c r="Q21" s="23"/>
      <c r="R21" s="23"/>
      <c r="S21" s="22"/>
      <c r="T21" s="23"/>
      <c r="U21" s="23"/>
      <c r="V21" s="23"/>
      <c r="W21" s="23"/>
      <c r="X21" s="23"/>
      <c r="Y21" s="24"/>
      <c r="Z21" s="22"/>
    </row>
    <row r="22" spans="1:37" ht="17.149999999999999" customHeight="1">
      <c r="A22" s="22"/>
      <c r="B22" s="27"/>
      <c r="C22" s="20"/>
      <c r="D22" s="64"/>
      <c r="E22" s="64"/>
      <c r="F22" s="20"/>
      <c r="G22" s="20"/>
      <c r="H22" s="20"/>
      <c r="I22" s="22"/>
      <c r="J22" s="22"/>
      <c r="K22" s="23"/>
      <c r="L22" s="24"/>
      <c r="M22" s="22"/>
      <c r="N22" s="22"/>
      <c r="O22" s="22"/>
      <c r="P22" s="23"/>
      <c r="Q22" s="23"/>
      <c r="R22" s="23"/>
      <c r="S22" s="22"/>
      <c r="T22" s="23"/>
      <c r="U22" s="23"/>
      <c r="V22" s="23"/>
      <c r="W22" s="23"/>
      <c r="X22" s="23"/>
      <c r="Y22" s="23"/>
      <c r="Z22" s="22"/>
    </row>
    <row r="23" spans="1:37" ht="17.149999999999999" customHeight="1">
      <c r="A23" s="22" t="s">
        <v>87</v>
      </c>
      <c r="B23" s="27">
        <v>46218</v>
      </c>
      <c r="C23" s="20" t="s">
        <v>158</v>
      </c>
      <c r="D23" s="28">
        <v>0.56111111111111112</v>
      </c>
      <c r="E23" s="28"/>
      <c r="F23" s="20" t="s">
        <v>64</v>
      </c>
      <c r="G23" s="20">
        <v>22.5</v>
      </c>
      <c r="H23" s="20">
        <v>1</v>
      </c>
      <c r="I23" s="22">
        <v>0.5</v>
      </c>
      <c r="J23" s="22">
        <v>20.100000000000001</v>
      </c>
      <c r="K23" s="23">
        <v>7.2078376487053886</v>
      </c>
      <c r="L23" s="24">
        <v>119</v>
      </c>
      <c r="M23" s="22">
        <v>2.7</v>
      </c>
      <c r="N23" s="22"/>
      <c r="O23" s="22">
        <v>7.6</v>
      </c>
      <c r="P23" s="23">
        <v>7.6</v>
      </c>
      <c r="Q23" s="23">
        <v>0.22580645161290322</v>
      </c>
      <c r="R23" s="23">
        <v>0.83870967741935487</v>
      </c>
      <c r="S23" s="22">
        <v>8.5714285714285712</v>
      </c>
      <c r="T23" s="23" t="s">
        <v>84</v>
      </c>
      <c r="U23" s="23" t="s">
        <v>83</v>
      </c>
      <c r="V23" s="23">
        <v>0.1142857142857143</v>
      </c>
      <c r="W23" s="23">
        <v>0.5714285714285714</v>
      </c>
      <c r="X23" s="23">
        <v>0.68571428571428572</v>
      </c>
      <c r="Y23" s="24">
        <v>26.428571428571427</v>
      </c>
      <c r="Z23" s="22">
        <v>3.7470023980815355</v>
      </c>
    </row>
    <row r="24" spans="1:37" ht="17.149999999999999" customHeight="1">
      <c r="A24" s="22" t="s">
        <v>87</v>
      </c>
      <c r="B24" s="27">
        <v>46218</v>
      </c>
      <c r="C24" s="20" t="s">
        <v>158</v>
      </c>
      <c r="D24" s="64">
        <v>0.56111111111111112</v>
      </c>
      <c r="E24" s="64"/>
      <c r="F24" s="24"/>
      <c r="G24" s="24"/>
      <c r="H24" s="24"/>
      <c r="I24" s="22">
        <v>5</v>
      </c>
      <c r="J24" s="22">
        <v>19.399999999999999</v>
      </c>
      <c r="K24" s="23">
        <v>7.0678796361091667</v>
      </c>
      <c r="L24" s="24">
        <v>114</v>
      </c>
      <c r="M24" s="22"/>
      <c r="N24" s="22"/>
      <c r="O24" s="22"/>
      <c r="P24" s="23">
        <v>7.6</v>
      </c>
      <c r="Q24" s="23">
        <v>0.27419354838709675</v>
      </c>
      <c r="R24" s="23">
        <v>0.83870967741935487</v>
      </c>
      <c r="S24" s="22">
        <v>9.2857142857142865</v>
      </c>
      <c r="T24" s="23" t="s">
        <v>84</v>
      </c>
      <c r="U24" s="23" t="s">
        <v>83</v>
      </c>
      <c r="V24" s="23">
        <v>9.285714285714286E-2</v>
      </c>
      <c r="W24" s="23">
        <v>0.8571428571428571</v>
      </c>
      <c r="X24" s="23">
        <v>0.95</v>
      </c>
      <c r="Y24" s="24">
        <v>26.428571428571427</v>
      </c>
      <c r="Z24" s="22">
        <v>4.2466027178257386</v>
      </c>
    </row>
    <row r="25" spans="1:37" ht="17.149999999999999" customHeight="1">
      <c r="A25" s="22" t="s">
        <v>87</v>
      </c>
      <c r="B25" s="27">
        <v>46218</v>
      </c>
      <c r="C25" s="20" t="s">
        <v>158</v>
      </c>
      <c r="D25" s="64">
        <v>0.56111111111111112</v>
      </c>
      <c r="E25" s="64"/>
      <c r="F25" s="20"/>
      <c r="G25" s="20"/>
      <c r="H25" s="20"/>
      <c r="I25" s="22">
        <v>7.5</v>
      </c>
      <c r="J25" s="22">
        <v>19</v>
      </c>
      <c r="K25" s="23">
        <v>6.7879636109167238</v>
      </c>
      <c r="L25" s="24">
        <v>109</v>
      </c>
      <c r="M25" s="22"/>
      <c r="N25" s="22"/>
      <c r="O25" s="22"/>
      <c r="P25" s="23">
        <v>7.6</v>
      </c>
      <c r="Q25" s="23"/>
      <c r="R25" s="23"/>
      <c r="S25" s="22"/>
      <c r="T25" s="23"/>
      <c r="U25" s="23"/>
      <c r="V25" s="23"/>
      <c r="W25" s="23"/>
      <c r="X25" s="23"/>
      <c r="Y25" s="24"/>
      <c r="Z25" s="22"/>
    </row>
    <row r="26" spans="1:37" ht="17.149999999999999" customHeight="1">
      <c r="A26" s="22"/>
      <c r="B26" s="27"/>
      <c r="C26" s="20"/>
      <c r="D26" s="64"/>
      <c r="E26" s="64"/>
      <c r="F26" s="20"/>
      <c r="G26" s="20"/>
      <c r="H26" s="20"/>
      <c r="I26" s="22"/>
      <c r="J26" s="22"/>
      <c r="K26" s="23"/>
      <c r="L26" s="24"/>
      <c r="M26" s="22"/>
      <c r="N26" s="22"/>
      <c r="O26" s="22"/>
      <c r="P26" s="23"/>
      <c r="Q26" s="23"/>
      <c r="R26" s="23"/>
      <c r="S26" s="23"/>
      <c r="T26" s="23"/>
      <c r="U26" s="23"/>
      <c r="V26" s="23"/>
      <c r="W26" s="23"/>
      <c r="X26" s="23"/>
      <c r="Y26" s="23"/>
      <c r="Z26" s="22"/>
    </row>
    <row r="27" spans="1:37" ht="17.149999999999999" customHeight="1">
      <c r="A27" s="22" t="s">
        <v>87</v>
      </c>
      <c r="B27" s="27">
        <v>46252</v>
      </c>
      <c r="C27" s="20" t="s">
        <v>75</v>
      </c>
      <c r="D27" s="28">
        <v>0.54166666666666663</v>
      </c>
      <c r="E27" s="28"/>
      <c r="F27" s="24" t="s">
        <v>170</v>
      </c>
      <c r="G27" s="24">
        <v>27</v>
      </c>
      <c r="H27" s="24">
        <v>7</v>
      </c>
      <c r="I27" s="22">
        <v>0.5</v>
      </c>
      <c r="J27" s="22">
        <v>19.8</v>
      </c>
      <c r="K27" s="23">
        <v>6.5080475857242828</v>
      </c>
      <c r="L27" s="24">
        <v>107</v>
      </c>
      <c r="M27" s="22">
        <v>1.8</v>
      </c>
      <c r="N27" s="22"/>
      <c r="O27" s="22">
        <v>7.4</v>
      </c>
      <c r="P27" s="23">
        <v>7.5</v>
      </c>
      <c r="Q27" s="23">
        <v>0.2</v>
      </c>
      <c r="R27" s="23">
        <v>1.064516129032258</v>
      </c>
      <c r="S27" s="23">
        <v>20</v>
      </c>
      <c r="T27" s="23" t="s">
        <v>84</v>
      </c>
      <c r="U27" s="23" t="s">
        <v>83</v>
      </c>
      <c r="V27" s="23">
        <v>7.8571428571428584E-2</v>
      </c>
      <c r="W27" s="23">
        <v>1.7857142857142858</v>
      </c>
      <c r="X27" s="23">
        <v>1.8642857142857143</v>
      </c>
      <c r="Y27" s="23">
        <v>31.428571428571427</v>
      </c>
      <c r="Z27" s="22">
        <v>7.4940047961630691</v>
      </c>
    </row>
    <row r="28" spans="1:37" ht="15.5">
      <c r="A28" s="22" t="s">
        <v>87</v>
      </c>
      <c r="B28" s="27">
        <v>46252</v>
      </c>
      <c r="C28" s="20" t="s">
        <v>75</v>
      </c>
      <c r="D28" s="64">
        <v>0.54166666666666663</v>
      </c>
      <c r="E28" s="64"/>
      <c r="F28" s="24"/>
      <c r="G28" s="24"/>
      <c r="H28" s="24"/>
      <c r="I28" s="22">
        <v>5</v>
      </c>
      <c r="J28" s="22">
        <v>19.5</v>
      </c>
      <c r="K28" s="23">
        <v>6.2281315605318408</v>
      </c>
      <c r="L28" s="24">
        <v>102</v>
      </c>
      <c r="M28" s="22"/>
      <c r="N28" s="22"/>
      <c r="O28" s="22"/>
      <c r="P28" s="23">
        <v>7.5</v>
      </c>
      <c r="Q28" s="23">
        <v>0.24516129032258063</v>
      </c>
      <c r="R28" s="23">
        <v>0.967741935483871</v>
      </c>
      <c r="S28" s="22">
        <v>20</v>
      </c>
      <c r="T28" s="23">
        <v>7.8571428571428584E-2</v>
      </c>
      <c r="U28" s="23" t="s">
        <v>83</v>
      </c>
      <c r="V28" s="23">
        <v>8.5714285714285715E-2</v>
      </c>
      <c r="W28" s="23">
        <v>1.3571428571428572</v>
      </c>
      <c r="X28" s="23">
        <v>1.4428571428571428</v>
      </c>
      <c r="Y28" s="24">
        <v>32.142857142857146</v>
      </c>
      <c r="Z28" s="22">
        <v>9.6922462030375716</v>
      </c>
      <c r="AB28" s="26" t="s">
        <v>30</v>
      </c>
      <c r="AK28" s="26" t="s">
        <v>65</v>
      </c>
    </row>
    <row r="29" spans="1:37" ht="12.5">
      <c r="A29" s="22" t="s">
        <v>87</v>
      </c>
      <c r="B29" s="27">
        <v>46252</v>
      </c>
      <c r="C29" s="20" t="s">
        <v>75</v>
      </c>
      <c r="D29" s="64">
        <v>0.54166666666666663</v>
      </c>
      <c r="E29" s="64"/>
      <c r="F29" s="20"/>
      <c r="G29" s="20"/>
      <c r="H29" s="20"/>
      <c r="I29" s="22">
        <v>7.5</v>
      </c>
      <c r="J29" s="22">
        <v>19.3</v>
      </c>
      <c r="K29" s="23">
        <v>6.1581525542337303</v>
      </c>
      <c r="L29" s="24">
        <v>100</v>
      </c>
      <c r="M29" s="22"/>
      <c r="N29" s="22"/>
      <c r="O29" s="22"/>
      <c r="P29" s="23">
        <v>7.6</v>
      </c>
      <c r="Q29" s="23"/>
      <c r="R29" s="23"/>
      <c r="S29" s="22"/>
      <c r="T29" s="23"/>
      <c r="U29" s="23"/>
      <c r="V29" s="23"/>
      <c r="W29" s="23"/>
      <c r="X29" s="23"/>
      <c r="Y29" s="24"/>
      <c r="Z29" s="22"/>
    </row>
    <row r="30" spans="1:37" ht="12.5">
      <c r="A30" s="22"/>
      <c r="B30" s="27"/>
      <c r="C30" s="20"/>
      <c r="D30" s="64"/>
      <c r="E30" s="64"/>
      <c r="F30" s="20"/>
      <c r="G30" s="20"/>
      <c r="H30" s="20"/>
      <c r="I30" s="22"/>
      <c r="J30" s="22"/>
      <c r="K30" s="23"/>
      <c r="L30" s="24"/>
      <c r="M30" s="22"/>
      <c r="N30" s="22"/>
      <c r="O30" s="22"/>
      <c r="P30" s="23"/>
      <c r="Q30" s="23"/>
      <c r="R30" s="23"/>
      <c r="S30" s="22"/>
      <c r="T30" s="23"/>
      <c r="U30" s="23"/>
      <c r="V30" s="23"/>
      <c r="W30" s="23"/>
      <c r="X30" s="23"/>
      <c r="Y30" s="23"/>
      <c r="Z30" s="22"/>
    </row>
    <row r="31" spans="1:37" ht="12.5">
      <c r="A31" s="22"/>
      <c r="B31" s="27"/>
      <c r="C31" s="20"/>
      <c r="D31" s="28"/>
      <c r="E31" s="28"/>
      <c r="F31" s="20"/>
      <c r="G31" s="20"/>
      <c r="H31" s="20"/>
      <c r="I31" s="22"/>
      <c r="J31" s="22"/>
      <c r="K31" s="23"/>
      <c r="L31" s="24"/>
      <c r="M31" s="22"/>
      <c r="N31" s="22"/>
      <c r="O31" s="22"/>
      <c r="P31" s="23"/>
      <c r="Q31" s="23"/>
      <c r="R31" s="23"/>
      <c r="S31" s="23"/>
      <c r="T31" s="23"/>
      <c r="U31" s="23"/>
      <c r="V31" s="23"/>
      <c r="W31" s="23"/>
      <c r="X31" s="23"/>
      <c r="Y31" s="23"/>
      <c r="Z31" s="22"/>
    </row>
    <row r="59" spans="28:37" ht="15.5">
      <c r="AB59" s="26" t="s">
        <v>31</v>
      </c>
      <c r="AK59" s="26" t="s">
        <v>32</v>
      </c>
    </row>
    <row r="90" spans="28:28" ht="15.5">
      <c r="AB90" s="26" t="s">
        <v>66</v>
      </c>
    </row>
  </sheetData>
  <phoneticPr fontId="47" type="noConversion"/>
  <pageMargins left="0.7" right="0.7" top="0.75" bottom="0.75" header="0.3" footer="0.3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haredContentType xmlns="Microsoft.SharePoint.Taxonomy.ContentTypeSync" SourceId="ab2600de-030e-40a3-a341-c72395049305" ContentTypeId="0x010100DCD90FCC66DA8F4C882C689D6817D41B" PreviousValue="false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IRASProjectID xmlns="36389baf-d775-4142-9ba9-987d54fbb0d5">32402952</NIRASProjectID>
    <NIRASOnFrontPage xmlns="36389baf-d775-4142-9ba9-987d54fbb0d5">false</NIRASOnFrontPage>
    <NIRASCreatedDate xmlns="36389baf-d775-4142-9ba9-987d54fbb0d5" xsi:nil="true"/>
    <NIRASScaleTxt xmlns="36389baf-d775-4142-9ba9-987d54fbb0d5" xsi:nil="true"/>
    <Delivery xmlns="36389baf-d775-4142-9ba9-987d54fbb0d5" xsi:nil="true"/>
    <NIRASDocumentNo xmlns="36389baf-d775-4142-9ba9-987d54fbb0d5" xsi:nil="true"/>
    <DocumentRevisionIdPublished xmlns="36389baf-d775-4142-9ba9-987d54fbb0d5" xsi:nil="true"/>
    <DocumentRevisionId xmlns="36389baf-d775-4142-9ba9-987d54fbb0d5" xsi:nil="true"/>
    <NIRASRevisionDate xmlns="36389baf-d775-4142-9ba9-987d54fbb0d5" xsi:nil="true"/>
    <TaxCatchAll xmlns="36389baf-d775-4142-9ba9-987d54fbb0d5" xsi:nil="true"/>
    <NIRASSortOrder xmlns="36389baf-d775-4142-9ba9-987d54fbb0d5" xsi:nil="true"/>
    <NIRASOldModifiedBy xmlns="36389baf-d775-4142-9ba9-987d54fbb0d5" xsi:nil="true"/>
    <_dlc_DocId xmlns="fd33ad30-d7c7-4370-945d-8fb76820aae8">32404051-333718303-566</_dlc_DocId>
    <_dlc_DocIdUrl xmlns="fd33ad30-d7c7-4370-945d-8fb76820aae8">
      <Url>https://niras.sharepoint.com/sites/32404051/_layouts/15/DocIdRedir.aspx?ID=32404051-333718303-566</Url>
      <Description>32404051-333718303-566</Description>
    </_dlc_DocIdUrl>
    <lcf76f155ced4ddcb4097134ff3c332f xmlns="759e4b17-d4c5-48bc-9f07-02dd0b022788">
      <Terms xmlns="http://schemas.microsoft.com/office/infopath/2007/PartnerControls"/>
    </lcf76f155ced4ddcb4097134ff3c332f>
    <b20adbee33c84350ab297149ab7609e1 xmlns="36389baf-d775-4142-9ba9-987d54fbb0d5">
      <Terms xmlns="http://schemas.microsoft.com/office/infopath/2007/PartnerControls"/>
    </b20adbee33c84350ab297149ab7609e1>
    <o7ddbb95048e4674b1961839f647280e xmlns="36389baf-d775-4142-9ba9-987d54fbb0d5">
      <Terms xmlns="http://schemas.microsoft.com/office/infopath/2007/PartnerControls"/>
    </o7ddbb95048e4674b1961839f647280e>
    <da20537ee97d477b961033ada76c4a82 xmlns="36389baf-d775-4142-9ba9-987d54fbb0d5">
      <Terms xmlns="http://schemas.microsoft.com/office/infopath/2007/PartnerControls"/>
    </da20537ee97d477b961033ada76c4a82>
    <h8aaf2de82934a7c935dd4974f73e863 xmlns="36389baf-d775-4142-9ba9-987d54fbb0d5">
      <Terms xmlns="http://schemas.microsoft.com/office/infopath/2007/PartnerControls"/>
    </h8aaf2de82934a7c935dd4974f73e863>
    <g7b9186905794052991e52b9e97e249f xmlns="36389baf-d775-4142-9ba9-987d54fbb0d5">
      <Terms xmlns="http://schemas.microsoft.com/office/infopath/2007/PartnerControls"/>
    </g7b9186905794052991e52b9e97e249f>
    <f80ac62f60fc4453ae2218348d18dabb xmlns="36389baf-d775-4142-9ba9-987d54fbb0d5">
      <Terms xmlns="http://schemas.microsoft.com/office/infopath/2007/PartnerControls"/>
    </f80ac62f60fc4453ae2218348d18dabb>
    <i5700158192d457fa5a55d94ad1f5c8a xmlns="36389baf-d775-4142-9ba9-987d54fbb0d5">
      <Terms xmlns="http://schemas.microsoft.com/office/infopath/2007/PartnerControls"/>
    </i5700158192d457fa5a55d94ad1f5c8a>
    <Project_x0020_Template xmlns="36389baf-d775-4142-9ba9-987d54fbb0d5">false</Project_x0020_Template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Project Document" ma:contentTypeID="0x010100DCD90FCC66DA8F4C882C689D6817D41B008A5C78241D4FCF46BD5A9470D9F207CE" ma:contentTypeVersion="30" ma:contentTypeDescription="Create a new document." ma:contentTypeScope="" ma:versionID="7aa48a5447edea6be2b5bf0b123b29e8">
  <xsd:schema xmlns:xsd="http://www.w3.org/2001/XMLSchema" xmlns:xs="http://www.w3.org/2001/XMLSchema" xmlns:p="http://schemas.microsoft.com/office/2006/metadata/properties" xmlns:ns2="36389baf-d775-4142-9ba9-987d54fbb0d5" xmlns:ns3="759e4b17-d4c5-48bc-9f07-02dd0b022788" xmlns:ns4="fd33ad30-d7c7-4370-945d-8fb76820aae8" targetNamespace="http://schemas.microsoft.com/office/2006/metadata/properties" ma:root="true" ma:fieldsID="e0f848a8285d375c6ba94a7f07ec1114" ns2:_="" ns3:_="" ns4:_="">
    <xsd:import namespace="36389baf-d775-4142-9ba9-987d54fbb0d5"/>
    <xsd:import namespace="759e4b17-d4c5-48bc-9f07-02dd0b022788"/>
    <xsd:import namespace="fd33ad30-d7c7-4370-945d-8fb76820aae8"/>
    <xsd:element name="properties">
      <xsd:complexType>
        <xsd:sequence>
          <xsd:element name="documentManagement">
            <xsd:complexType>
              <xsd:all>
                <xsd:element ref="ns2:NIRASProjectID" minOccurs="0"/>
                <xsd:element ref="ns2:NIRASCreatedDate" minOccurs="0"/>
                <xsd:element ref="ns2:DocumentRevisionId" minOccurs="0"/>
                <xsd:element ref="ns2:DocumentRevisionIdPublished" minOccurs="0"/>
                <xsd:element ref="ns2:NIRASRevisionDate" minOccurs="0"/>
                <xsd:element ref="ns2:NIRASScaleTxt" minOccurs="0"/>
                <xsd:element ref="ns2:NIRASSortOrder" minOccurs="0"/>
                <xsd:element ref="ns2:Delivery" minOccurs="0"/>
                <xsd:element ref="ns2:NIRASDocumentNo" minOccurs="0"/>
                <xsd:element ref="ns2:NIRASOldModifiedBy" minOccurs="0"/>
                <xsd:element ref="ns2:i5700158192d457fa5a55d94ad1f5c8a" minOccurs="0"/>
                <xsd:element ref="ns2:da20537ee97d477b961033ada76c4a82" minOccurs="0"/>
                <xsd:element ref="ns2:b20adbee33c84350ab297149ab7609e1" minOccurs="0"/>
                <xsd:element ref="ns2:TaxCatchAllLabel" minOccurs="0"/>
                <xsd:element ref="ns2:TaxCatchAll" minOccurs="0"/>
                <xsd:element ref="ns2:o7ddbb95048e4674b1961839f647280e" minOccurs="0"/>
                <xsd:element ref="ns2:NIRASOnFrontPage" minOccurs="0"/>
                <xsd:element ref="ns2:h8aaf2de82934a7c935dd4974f73e863" minOccurs="0"/>
                <xsd:element ref="ns2:f80ac62f60fc4453ae2218348d18dabb" minOccurs="0"/>
                <xsd:element ref="ns2:g7b9186905794052991e52b9e97e249f" minOccurs="0"/>
                <xsd:element ref="ns2:Project_x0020_Template" minOccurs="0"/>
                <xsd:element ref="ns3:MediaServiceFastMetadata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Metadata" minOccurs="0"/>
                <xsd:element ref="ns4:_dlc_DocId" minOccurs="0"/>
                <xsd:element ref="ns4:_dlc_DocIdUrl" minOccurs="0"/>
                <xsd:element ref="ns4:_dlc_DocIdPersistId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389baf-d775-4142-9ba9-987d54fbb0d5" elementFormDefault="qualified">
    <xsd:import namespace="http://schemas.microsoft.com/office/2006/documentManagement/types"/>
    <xsd:import namespace="http://schemas.microsoft.com/office/infopath/2007/PartnerControls"/>
    <xsd:element name="NIRASProjectID" ma:index="2" nillable="true" ma:displayName="Project ID" ma:internalName="NIRASProjectID">
      <xsd:simpleType>
        <xsd:restriction base="dms:Text"/>
      </xsd:simpleType>
    </xsd:element>
    <xsd:element name="NIRASCreatedDate" ma:index="3" nillable="true" ma:displayName="First issue date" ma:format="DateOnly" ma:internalName="NIRASCreatedDate" ma:readOnly="false">
      <xsd:simpleType>
        <xsd:restriction base="dms:DateTime"/>
      </xsd:simpleType>
    </xsd:element>
    <xsd:element name="DocumentRevisionId" ma:index="5" nillable="true" ma:displayName="Revision" ma:internalName="DocumentRevisionId">
      <xsd:simpleType>
        <xsd:restriction base="dms:Text"/>
      </xsd:simpleType>
    </xsd:element>
    <xsd:element name="DocumentRevisionIdPublished" ma:index="6" nillable="true" ma:displayName="Last published revision" ma:internalName="DocumentRevisionIdPublished">
      <xsd:simpleType>
        <xsd:restriction base="dms:Text"/>
      </xsd:simpleType>
    </xsd:element>
    <xsd:element name="NIRASRevisionDate" ma:index="7" nillable="true" ma:displayName="Revision date" ma:internalName="NIRASRevisionDate">
      <xsd:simpleType>
        <xsd:restriction base="dms:DateTime"/>
      </xsd:simpleType>
    </xsd:element>
    <xsd:element name="NIRASScaleTxt" ma:index="9" nillable="true" ma:displayName="Scale" ma:internalName="NIRASScaleTxt">
      <xsd:simpleType>
        <xsd:restriction base="dms:Text">
          <xsd:maxLength value="255"/>
        </xsd:restriction>
      </xsd:simpleType>
    </xsd:element>
    <xsd:element name="NIRASSortOrder" ma:index="11" nillable="true" ma:displayName="Sort order" ma:internalName="NIRASSortOrder">
      <xsd:simpleType>
        <xsd:restriction base="dms:Number"/>
      </xsd:simpleType>
    </xsd:element>
    <xsd:element name="Delivery" ma:index="12" nillable="true" ma:displayName="Delivery" ma:list="{d9aed74d-b3c3-4750-b769-97c881a8df20}" ma:internalName="Delivery" ma:readOnly="false" ma:showField="NIRASDocListName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NIRASDocumentNo" ma:index="13" nillable="true" ma:displayName="Old document ID" ma:description="Old document number from source system" ma:internalName="NIRASDocumentNo" ma:readOnly="false">
      <xsd:simpleType>
        <xsd:restriction base="dms:Text">
          <xsd:maxLength value="255"/>
        </xsd:restriction>
      </xsd:simpleType>
    </xsd:element>
    <xsd:element name="NIRASOldModifiedBy" ma:index="14" nillable="true" ma:displayName="Old modified by" ma:internalName="NIRASOldModifiedBy" ma:readOnly="false">
      <xsd:simpleType>
        <xsd:restriction base="dms:Text">
          <xsd:maxLength value="255"/>
        </xsd:restriction>
      </xsd:simpleType>
    </xsd:element>
    <xsd:element name="i5700158192d457fa5a55d94ad1f5c8a" ma:index="16" nillable="true" ma:taxonomy="true" ma:internalName="i5700158192d457fa5a55d94ad1f5c8a" ma:taxonomyFieldName="NIRASScale" ma:displayName="Scale_Old" ma:default="" ma:fieldId="{25700158-192d-457f-a5a5-5d94ad1f5c8a}" ma:sspId="ab2600de-030e-40a3-a341-c72395049305" ma:termSetId="3e7e8768-c6c9-4058-bd1b-2f646ad16eb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a20537ee97d477b961033ada76c4a82" ma:index="22" nillable="true" ma:taxonomy="true" ma:internalName="da20537ee97d477b961033ada76c4a82" ma:taxonomyFieldName="NIRASQAStatus" ma:displayName="QA Status" ma:readOnly="false" ma:default="" ma:fieldId="{da20537e-e97d-477b-9610-33ada76c4a82}" ma:sspId="ab2600de-030e-40a3-a341-c72395049305" ma:termSetId="94d4a05f-61b3-4765-97ef-9ba750d26c8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20adbee33c84350ab297149ab7609e1" ma:index="23" nillable="true" ma:taxonomy="true" ma:internalName="b20adbee33c84350ab297149ab7609e1" ma:taxonomyFieldName="NIRASDocumentKind" ma:displayName="Document content" ma:readOnly="false" ma:default="" ma:fieldId="{b20adbee-33c8-4350-ab29-7149ab7609e1}" ma:taxonomyMulti="true" ma:sspId="ab2600de-030e-40a3-a341-c72395049305" ma:termSetId="0c6706ef-2aa8-49e9-8152-ee2cbb588c7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f2167e00-f727-49dd-a3ad-fadf6c5132c1}" ma:internalName="TaxCatchAllLabel" ma:readOnly="true" ma:showField="CatchAllDataLabel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5" nillable="true" ma:displayName="Taxonomy Catch All Column" ma:hidden="true" ma:list="{f2167e00-f727-49dd-a3ad-fadf6c5132c1}" ma:internalName="TaxCatchAll" ma:showField="CatchAllData" ma:web="fd33ad30-d7c7-4370-945d-8fb76820aa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7ddbb95048e4674b1961839f647280e" ma:index="26" nillable="true" ma:taxonomy="true" ma:internalName="o7ddbb95048e4674b1961839f647280e" ma:taxonomyFieldName="NIRASQAGroup" ma:displayName="Country" ma:readOnly="false" ma:default="" ma:fieldId="{87ddbb95-048e-4674-b196-1839f647280e}" ma:taxonomyMulti="true" ma:sspId="ab2600de-030e-40a3-a341-c72395049305" ma:termSetId="6fd9237d-65aa-4da7-afa0-2c7efb1a215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IRASOnFrontPage" ma:index="28" nillable="true" ma:displayName="On front page" ma:default="0" ma:internalName="NIRASOnFrontPage" ma:readOnly="false">
      <xsd:simpleType>
        <xsd:restriction base="dms:Boolean"/>
      </xsd:simpleType>
    </xsd:element>
    <xsd:element name="h8aaf2de82934a7c935dd4974f73e863" ma:index="29" nillable="true" ma:taxonomy="true" ma:internalName="h8aaf2de82934a7c935dd4974f73e863" ma:taxonomyFieldName="NIRASAI" ma:displayName="NIRAS Chatbot" ma:readOnly="true" ma:default="" ma:fieldId="{18aaf2de-8293-4a7c-935d-d4974f73e863}" ma:taxonomyMulti="true" ma:sspId="ab2600de-030e-40a3-a341-c72395049305" ma:termSetId="e4f69c2d-cfa3-4e6c-a80d-b1d094c64b2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f80ac62f60fc4453ae2218348d18dabb" ma:index="31" nillable="true" ma:taxonomy="true" ma:internalName="f80ac62f60fc4453ae2218348d18dabb" ma:taxonomyFieldName="NIRASPriceListSupplier" ma:displayName="Price List Supplier" ma:default="" ma:fieldId="{f80ac62f-60fc-4453-ae22-18348d18dabb}" ma:sspId="ab2600de-030e-40a3-a341-c72395049305" ma:termSetId="62942bc5-8467-4abe-8a09-dc4c33f3bc9c" ma:anchorId="b4ebccb4-865d-48c8-8b2c-4dbb606d922c" ma:open="false" ma:isKeyword="false">
      <xsd:complexType>
        <xsd:sequence>
          <xsd:element ref="pc:Terms" minOccurs="0" maxOccurs="1"/>
        </xsd:sequence>
      </xsd:complexType>
    </xsd:element>
    <xsd:element name="g7b9186905794052991e52b9e97e249f" ma:index="33" nillable="true" ma:taxonomy="true" ma:internalName="g7b9186905794052991e52b9e97e249f" ma:taxonomyFieldName="NIRASPriceListTechnology" ma:displayName="Price List Technology" ma:default="" ma:fieldId="{07b91869-0579-4052-991e-52b9e97e249f}" ma:taxonomyMulti="true" ma:sspId="ab2600de-030e-40a3-a341-c72395049305" ma:termSetId="62942bc5-8467-4abe-8a09-dc4c33f3bc9c" ma:anchorId="3bccc921-57cb-4b25-8009-539539ce7de9" ma:open="false" ma:isKeyword="false">
      <xsd:complexType>
        <xsd:sequence>
          <xsd:element ref="pc:Terms" minOccurs="0" maxOccurs="1"/>
        </xsd:sequence>
      </xsd:complexType>
    </xsd:element>
    <xsd:element name="Project_x0020_Template" ma:index="35" nillable="true" ma:displayName="Project Template" ma:default="0" ma:internalName="Project_x0020_Templat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e4b17-d4c5-48bc-9f07-02dd0b022788" elementFormDefault="qualified">
    <xsd:import namespace="http://schemas.microsoft.com/office/2006/documentManagement/types"/>
    <xsd:import namespace="http://schemas.microsoft.com/office/infopath/2007/PartnerControls"/>
    <xsd:element name="MediaServiceFastMetadata" ma:index="37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38" nillable="true" ma:taxonomy="true" ma:internalName="lcf76f155ced4ddcb4097134ff3c332f" ma:taxonomyFieldName="MediaServiceImageTags" ma:displayName="Image Tags" ma:readOnly="false" ma:fieldId="{5cf76f15-5ced-4ddc-b409-7134ff3c332f}" ma:taxonomyMulti="true" ma:sspId="ab2600de-030e-40a3-a341-c7239504930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3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4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4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Metadata" ma:index="44" nillable="true" ma:displayName="MediaServiceMetadata" ma:hidden="true" ma:internalName="MediaServiceMetadata" ma:readOnly="true">
      <xsd:simpleType>
        <xsd:restriction base="dms:Note"/>
      </xsd:simpleType>
    </xsd:element>
    <xsd:element name="MediaLengthInSeconds" ma:index="4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33ad30-d7c7-4370-945d-8fb76820aae8" elementFormDefault="qualified">
    <xsd:import namespace="http://schemas.microsoft.com/office/2006/documentManagement/types"/>
    <xsd:import namespace="http://schemas.microsoft.com/office/infopath/2007/PartnerControls"/>
    <xsd:element name="_dlc_DocId" ma:index="4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4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4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7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DAADF46-7D25-4881-BB8C-D50004FE71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B63E190-85C2-4449-B395-4E6B1BEE5749}">
  <ds:schemaRefs>
    <ds:schemaRef ds:uri="Microsoft.SharePoint.Taxonomy.ContentTypeSync"/>
  </ds:schemaRefs>
</ds:datastoreItem>
</file>

<file path=customXml/itemProps3.xml><?xml version="1.0" encoding="utf-8"?>
<ds:datastoreItem xmlns:ds="http://schemas.openxmlformats.org/officeDocument/2006/customXml" ds:itemID="{DAB8B2BD-4F7B-4031-93AE-6C5EADEFED2D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purl.org/dc/dcmitype/"/>
    <ds:schemaRef ds:uri="fd33ad30-d7c7-4370-945d-8fb76820aae8"/>
    <ds:schemaRef ds:uri="http://purl.org/dc/elements/1.1/"/>
    <ds:schemaRef ds:uri="759e4b17-d4c5-48bc-9f07-02dd0b022788"/>
    <ds:schemaRef ds:uri="http://schemas.microsoft.com/office/infopath/2007/PartnerControls"/>
    <ds:schemaRef ds:uri="http://schemas.openxmlformats.org/package/2006/metadata/core-properties"/>
    <ds:schemaRef ds:uri="36389baf-d775-4142-9ba9-987d54fbb0d5"/>
  </ds:schemaRefs>
</ds:datastoreItem>
</file>

<file path=customXml/itemProps4.xml><?xml version="1.0" encoding="utf-8"?>
<ds:datastoreItem xmlns:ds="http://schemas.openxmlformats.org/officeDocument/2006/customXml" ds:itemID="{96DA2DB6-EE3F-4457-AFFC-E3B011F6972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76EAB0C7-BBB3-4DBD-A00C-435FBFDCD9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389baf-d775-4142-9ba9-987d54fbb0d5"/>
    <ds:schemaRef ds:uri="759e4b17-d4c5-48bc-9f07-02dd0b022788"/>
    <ds:schemaRef ds:uri="fd33ad30-d7c7-4370-945d-8fb76820aa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16</vt:i4>
      </vt:variant>
      <vt:variant>
        <vt:lpstr>Named Ranges</vt:lpstr>
      </vt:variant>
      <vt:variant>
        <vt:i4>4</vt:i4>
      </vt:variant>
    </vt:vector>
  </HeadingPairs>
  <TitlesOfParts>
    <vt:vector size="20" baseType="lpstr">
      <vt:lpstr>Växtplankton</vt:lpstr>
      <vt:lpstr>VH1</vt:lpstr>
      <vt:lpstr>K6</vt:lpstr>
      <vt:lpstr>K23</vt:lpstr>
      <vt:lpstr>VH3A</vt:lpstr>
      <vt:lpstr>VH4</vt:lpstr>
      <vt:lpstr>KAARV4</vt:lpstr>
      <vt:lpstr>K7</vt:lpstr>
      <vt:lpstr>K12</vt:lpstr>
      <vt:lpstr>K21</vt:lpstr>
      <vt:lpstr>NY</vt:lpstr>
      <vt:lpstr>K24</vt:lpstr>
      <vt:lpstr>K28</vt:lpstr>
      <vt:lpstr>S10</vt:lpstr>
      <vt:lpstr>L1</vt:lpstr>
      <vt:lpstr>L2</vt:lpstr>
      <vt:lpstr>'K6'!Print_Area</vt:lpstr>
      <vt:lpstr>'VH1'!Print_Area</vt:lpstr>
      <vt:lpstr>VH3A!Print_Area</vt:lpstr>
      <vt:lpstr>'VH4'!Print_Area</vt:lpstr>
    </vt:vector>
  </TitlesOfParts>
  <Company>Toxicon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Olsson</dc:creator>
  <cp:lastModifiedBy>Erik Isakson (ERIK)</cp:lastModifiedBy>
  <cp:lastPrinted>2016-03-03T13:30:16Z</cp:lastPrinted>
  <dcterms:created xsi:type="dcterms:W3CDTF">1999-11-04T19:34:58Z</dcterms:created>
  <dcterms:modified xsi:type="dcterms:W3CDTF">2026-10-15T11:41:12Z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lyLanguageRun">
    <vt:lpwstr>true</vt:lpwstr>
  </property>
  <property fmtid="{D5CDD505-2E9C-101B-9397-08002B2CF9AE}" pid="3" name="ContentTypeId">
    <vt:lpwstr>0x010100DCD90FCC66DA8F4C882C689D6817D41B008A5C78241D4FCF46BD5A9470D9F207CE</vt:lpwstr>
  </property>
  <property fmtid="{D5CDD505-2E9C-101B-9397-08002B2CF9AE}" pid="4" name="_dlc_DocIdItemGuid">
    <vt:lpwstr>c8ed8a0c-081a-4f42-98c7-a2c6675a85cf</vt:lpwstr>
  </property>
  <property fmtid="{D5CDD505-2E9C-101B-9397-08002B2CF9AE}" pid="5" name="MediaServiceImageTags">
    <vt:lpwstr/>
  </property>
  <property fmtid="{D5CDD505-2E9C-101B-9397-08002B2CF9AE}" pid="6" name="NIRASDocumentKind">
    <vt:lpwstr/>
  </property>
  <property fmtid="{D5CDD505-2E9C-101B-9397-08002B2CF9AE}" pid="7" name="NIRASQAGroup">
    <vt:lpwstr/>
  </property>
  <property fmtid="{D5CDD505-2E9C-101B-9397-08002B2CF9AE}" pid="8" name="NIRASQAStatus">
    <vt:lpwstr/>
  </property>
  <property fmtid="{D5CDD505-2E9C-101B-9397-08002B2CF9AE}" pid="9" name="NIRASScale">
    <vt:lpwstr/>
  </property>
  <property fmtid="{D5CDD505-2E9C-101B-9397-08002B2CF9AE}" pid="10" name="NIRASAI">
    <vt:lpwstr/>
  </property>
  <property fmtid="{D5CDD505-2E9C-101B-9397-08002B2CF9AE}" pid="11" name="NIRASPriceListSupplier">
    <vt:lpwstr/>
  </property>
  <property fmtid="{D5CDD505-2E9C-101B-9397-08002B2CF9AE}" pid="12" name="NIRASPriceListTechnology">
    <vt:lpwstr/>
  </property>
</Properties>
</file>